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938" r:id="rId1"/>
  </p:sldMasterIdLst>
  <p:notesMasterIdLst>
    <p:notesMasterId r:id="rId26"/>
  </p:notesMasterIdLst>
  <p:sldIdLst>
    <p:sldId id="256" r:id="rId2"/>
    <p:sldId id="257" r:id="rId3"/>
    <p:sldId id="263" r:id="rId4"/>
    <p:sldId id="264" r:id="rId5"/>
    <p:sldId id="265" r:id="rId6"/>
    <p:sldId id="267" r:id="rId7"/>
    <p:sldId id="268" r:id="rId8"/>
    <p:sldId id="259" r:id="rId9"/>
    <p:sldId id="269" r:id="rId10"/>
    <p:sldId id="275" r:id="rId11"/>
    <p:sldId id="273" r:id="rId12"/>
    <p:sldId id="276" r:id="rId13"/>
    <p:sldId id="271" r:id="rId14"/>
    <p:sldId id="277" r:id="rId15"/>
    <p:sldId id="278" r:id="rId16"/>
    <p:sldId id="272" r:id="rId17"/>
    <p:sldId id="279" r:id="rId18"/>
    <p:sldId id="283" r:id="rId19"/>
    <p:sldId id="281" r:id="rId20"/>
    <p:sldId id="260" r:id="rId21"/>
    <p:sldId id="284" r:id="rId22"/>
    <p:sldId id="261" r:id="rId23"/>
    <p:sldId id="262" r:id="rId24"/>
    <p:sldId id="285" r:id="rId2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34"/>
    <p:restoredTop sz="94648"/>
  </p:normalViewPr>
  <p:slideViewPr>
    <p:cSldViewPr snapToGrid="0" snapToObjects="1">
      <p:cViewPr varScale="1">
        <p:scale>
          <a:sx n="121" d="100"/>
          <a:sy n="121" d="100"/>
        </p:scale>
        <p:origin x="128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000"/>
              <a:t>Rating Distribution (0 - 10)</a:t>
            </a:r>
          </a:p>
        </c:rich>
      </c:tx>
      <c:layout>
        <c:manualLayout>
          <c:xMode val="edge"/>
          <c:yMode val="edge"/>
          <c:x val="0.33067617903482766"/>
          <c:y val="1.551612495978432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Sheet1!$A$2:$A$12</c:f>
              <c:numCache>
                <c:formatCode>General</c:formatCode>
                <c:ptCount val="1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</c:numCache>
            </c:num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716109</c:v>
                </c:pt>
                <c:pt idx="1">
                  <c:v>1770</c:v>
                </c:pt>
                <c:pt idx="2">
                  <c:v>2759</c:v>
                </c:pt>
                <c:pt idx="3">
                  <c:v>5996</c:v>
                </c:pt>
                <c:pt idx="4">
                  <c:v>8904</c:v>
                </c:pt>
                <c:pt idx="5">
                  <c:v>50974</c:v>
                </c:pt>
                <c:pt idx="6">
                  <c:v>36924</c:v>
                </c:pt>
                <c:pt idx="7">
                  <c:v>76457</c:v>
                </c:pt>
                <c:pt idx="8">
                  <c:v>103736</c:v>
                </c:pt>
                <c:pt idx="9">
                  <c:v>67541</c:v>
                </c:pt>
                <c:pt idx="10">
                  <c:v>78610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704-2344-94D0-CC42F9022E8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3615808"/>
        <c:axId val="73530816"/>
      </c:barChart>
      <c:catAx>
        <c:axId val="2361580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 dirty="0"/>
                  <a:t>Rating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3530816"/>
        <c:crosses val="autoZero"/>
        <c:auto val="1"/>
        <c:lblAlgn val="ctr"/>
        <c:lblOffset val="100"/>
        <c:noMultiLvlLbl val="0"/>
      </c:catAx>
      <c:valAx>
        <c:axId val="735308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 dirty="0"/>
                  <a:t>Count</a:t>
                </a:r>
              </a:p>
            </c:rich>
          </c:tx>
          <c:layout>
            <c:manualLayout>
              <c:xMode val="edge"/>
              <c:yMode val="edge"/>
              <c:x val="1.1427284550696909E-2"/>
              <c:y val="0.41856396430884008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36158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400"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000" dirty="0"/>
              <a:t>Rating Distribution (1 - 10)</a:t>
            </a:r>
          </a:p>
        </c:rich>
      </c:tx>
      <c:layout>
        <c:manualLayout>
          <c:xMode val="edge"/>
          <c:yMode val="edge"/>
          <c:x val="0.33067617903482766"/>
          <c:y val="1.551612495978432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Sheet1!$A$2:$A$11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1770</c:v>
                </c:pt>
                <c:pt idx="1">
                  <c:v>2759</c:v>
                </c:pt>
                <c:pt idx="2">
                  <c:v>5996</c:v>
                </c:pt>
                <c:pt idx="3">
                  <c:v>8904</c:v>
                </c:pt>
                <c:pt idx="4">
                  <c:v>50974</c:v>
                </c:pt>
                <c:pt idx="5">
                  <c:v>36924</c:v>
                </c:pt>
                <c:pt idx="6">
                  <c:v>76457</c:v>
                </c:pt>
                <c:pt idx="7">
                  <c:v>103736</c:v>
                </c:pt>
                <c:pt idx="8">
                  <c:v>67541</c:v>
                </c:pt>
                <c:pt idx="9">
                  <c:v>78610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704-2344-94D0-CC42F9022E8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3615808"/>
        <c:axId val="73530816"/>
      </c:barChart>
      <c:catAx>
        <c:axId val="2361580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 dirty="0"/>
                  <a:t>Rating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3530816"/>
        <c:crosses val="autoZero"/>
        <c:auto val="1"/>
        <c:lblAlgn val="ctr"/>
        <c:lblOffset val="100"/>
        <c:noMultiLvlLbl val="0"/>
      </c:catAx>
      <c:valAx>
        <c:axId val="735308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 dirty="0"/>
                  <a:t>Count</a:t>
                </a:r>
              </a:p>
            </c:rich>
          </c:tx>
          <c:layout>
            <c:manualLayout>
              <c:xMode val="edge"/>
              <c:yMode val="edge"/>
              <c:x val="1.1427284550696909E-2"/>
              <c:y val="0.41856396430884008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36158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400"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30FA47B-F7C4-BD45-BE10-6FCEDFD464AF}" type="doc">
      <dgm:prSet loTypeId="urn:microsoft.com/office/officeart/2005/8/layout/lProcess2" loCatId="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BE65A821-DF5B-234B-A32E-92B6E35765AD}">
      <dgm:prSet phldrT="[Text]" custT="1"/>
      <dgm:spPr/>
      <dgm:t>
        <a:bodyPr/>
        <a:lstStyle/>
        <a:p>
          <a:r>
            <a:rPr lang="en-US" sz="4000" b="1" dirty="0"/>
            <a:t>User</a:t>
          </a:r>
        </a:p>
      </dgm:t>
    </dgm:pt>
    <dgm:pt modelId="{0B67F5D6-7FE1-9E4B-BB3D-5D2E77A7B833}" type="parTrans" cxnId="{16A0EC08-42C6-B941-813A-B3C9A89D6527}">
      <dgm:prSet/>
      <dgm:spPr/>
      <dgm:t>
        <a:bodyPr/>
        <a:lstStyle/>
        <a:p>
          <a:endParaRPr lang="en-US"/>
        </a:p>
      </dgm:t>
    </dgm:pt>
    <dgm:pt modelId="{821730A0-996F-6140-B932-3BEAC0DF8AF8}" type="sibTrans" cxnId="{16A0EC08-42C6-B941-813A-B3C9A89D6527}">
      <dgm:prSet/>
      <dgm:spPr/>
      <dgm:t>
        <a:bodyPr/>
        <a:lstStyle/>
        <a:p>
          <a:endParaRPr lang="en-US"/>
        </a:p>
      </dgm:t>
    </dgm:pt>
    <dgm:pt modelId="{CFBE0366-8084-5942-AB55-D447242AEAF5}">
      <dgm:prSet phldrT="[Text]"/>
      <dgm:spPr/>
      <dgm:t>
        <a:bodyPr/>
        <a:lstStyle/>
        <a:p>
          <a:r>
            <a:rPr lang="en-US" dirty="0"/>
            <a:t>User ID (Anonymized)</a:t>
          </a:r>
        </a:p>
      </dgm:t>
    </dgm:pt>
    <dgm:pt modelId="{E765CE77-4F38-564C-9C41-EB045914044E}" type="parTrans" cxnId="{E1319570-C986-DB4F-A74F-DA268F8DC855}">
      <dgm:prSet/>
      <dgm:spPr/>
      <dgm:t>
        <a:bodyPr/>
        <a:lstStyle/>
        <a:p>
          <a:endParaRPr lang="en-US"/>
        </a:p>
      </dgm:t>
    </dgm:pt>
    <dgm:pt modelId="{CA334CBA-866E-D54D-A888-372959F7EC11}" type="sibTrans" cxnId="{E1319570-C986-DB4F-A74F-DA268F8DC855}">
      <dgm:prSet/>
      <dgm:spPr/>
      <dgm:t>
        <a:bodyPr/>
        <a:lstStyle/>
        <a:p>
          <a:endParaRPr lang="en-US"/>
        </a:p>
      </dgm:t>
    </dgm:pt>
    <dgm:pt modelId="{87F2C412-B33D-C944-B89A-454B3968F726}">
      <dgm:prSet phldrT="[Text]"/>
      <dgm:spPr/>
      <dgm:t>
        <a:bodyPr/>
        <a:lstStyle/>
        <a:p>
          <a:r>
            <a:rPr lang="en-US" dirty="0"/>
            <a:t>Location</a:t>
          </a:r>
        </a:p>
      </dgm:t>
    </dgm:pt>
    <dgm:pt modelId="{743A2663-9D0A-304A-8EE0-A5D36F841F10}" type="parTrans" cxnId="{E23F15DE-F0C1-8D48-A54F-D89601946502}">
      <dgm:prSet/>
      <dgm:spPr/>
      <dgm:t>
        <a:bodyPr/>
        <a:lstStyle/>
        <a:p>
          <a:endParaRPr lang="en-US"/>
        </a:p>
      </dgm:t>
    </dgm:pt>
    <dgm:pt modelId="{9A5175EA-002B-0D45-BEDD-6EB1999CED0F}" type="sibTrans" cxnId="{E23F15DE-F0C1-8D48-A54F-D89601946502}">
      <dgm:prSet/>
      <dgm:spPr/>
      <dgm:t>
        <a:bodyPr/>
        <a:lstStyle/>
        <a:p>
          <a:endParaRPr lang="en-US"/>
        </a:p>
      </dgm:t>
    </dgm:pt>
    <dgm:pt modelId="{79993E96-269D-1F4A-9FBB-60924BC78D0F}">
      <dgm:prSet phldrT="[Text]" custT="1"/>
      <dgm:spPr/>
      <dgm:t>
        <a:bodyPr/>
        <a:lstStyle/>
        <a:p>
          <a:r>
            <a:rPr lang="en-US" sz="4000" b="1" dirty="0"/>
            <a:t>Book</a:t>
          </a:r>
        </a:p>
      </dgm:t>
    </dgm:pt>
    <dgm:pt modelId="{41CC456F-28C6-DA46-A5A1-4F315868DB06}" type="parTrans" cxnId="{FE2F7AF0-01F1-B94C-8ED0-46414561A5CA}">
      <dgm:prSet/>
      <dgm:spPr/>
      <dgm:t>
        <a:bodyPr/>
        <a:lstStyle/>
        <a:p>
          <a:endParaRPr lang="en-US"/>
        </a:p>
      </dgm:t>
    </dgm:pt>
    <dgm:pt modelId="{EB619B95-5372-6847-8285-24AC669C66E9}" type="sibTrans" cxnId="{FE2F7AF0-01F1-B94C-8ED0-46414561A5CA}">
      <dgm:prSet/>
      <dgm:spPr/>
      <dgm:t>
        <a:bodyPr/>
        <a:lstStyle/>
        <a:p>
          <a:endParaRPr lang="en-US"/>
        </a:p>
      </dgm:t>
    </dgm:pt>
    <dgm:pt modelId="{5806B0F4-0C9E-A54E-B50D-AA2302E928DF}">
      <dgm:prSet phldrT="[Text]"/>
      <dgm:spPr>
        <a:solidFill>
          <a:schemeClr val="accent6"/>
        </a:solidFill>
      </dgm:spPr>
      <dgm:t>
        <a:bodyPr/>
        <a:lstStyle/>
        <a:p>
          <a:r>
            <a:rPr lang="en-US" dirty="0"/>
            <a:t>ISBN</a:t>
          </a:r>
        </a:p>
      </dgm:t>
    </dgm:pt>
    <dgm:pt modelId="{736725C6-A794-8E45-8044-0801D99070EC}" type="parTrans" cxnId="{2FE29AE3-916D-5B4A-B23B-0D7DAD09AA5C}">
      <dgm:prSet/>
      <dgm:spPr/>
      <dgm:t>
        <a:bodyPr/>
        <a:lstStyle/>
        <a:p>
          <a:endParaRPr lang="en-US"/>
        </a:p>
      </dgm:t>
    </dgm:pt>
    <dgm:pt modelId="{21166B61-708E-4949-AB48-DC0C7A13FE5F}" type="sibTrans" cxnId="{2FE29AE3-916D-5B4A-B23B-0D7DAD09AA5C}">
      <dgm:prSet/>
      <dgm:spPr/>
      <dgm:t>
        <a:bodyPr/>
        <a:lstStyle/>
        <a:p>
          <a:endParaRPr lang="en-US"/>
        </a:p>
      </dgm:t>
    </dgm:pt>
    <dgm:pt modelId="{ACE595E8-F796-0547-AA1C-B93A211FD628}">
      <dgm:prSet phldrT="[Text]"/>
      <dgm:spPr/>
      <dgm:t>
        <a:bodyPr/>
        <a:lstStyle/>
        <a:p>
          <a:r>
            <a:rPr lang="en-US" dirty="0"/>
            <a:t>Title</a:t>
          </a:r>
        </a:p>
      </dgm:t>
    </dgm:pt>
    <dgm:pt modelId="{2933D729-CBDC-D149-8D57-D7FBA69A4E88}" type="parTrans" cxnId="{B0D84EB7-6A6C-E644-A19D-D5A123201D08}">
      <dgm:prSet/>
      <dgm:spPr/>
      <dgm:t>
        <a:bodyPr/>
        <a:lstStyle/>
        <a:p>
          <a:endParaRPr lang="en-US"/>
        </a:p>
      </dgm:t>
    </dgm:pt>
    <dgm:pt modelId="{F7391208-382E-C44A-87AA-F4064095A193}" type="sibTrans" cxnId="{B0D84EB7-6A6C-E644-A19D-D5A123201D08}">
      <dgm:prSet/>
      <dgm:spPr/>
      <dgm:t>
        <a:bodyPr/>
        <a:lstStyle/>
        <a:p>
          <a:endParaRPr lang="en-US"/>
        </a:p>
      </dgm:t>
    </dgm:pt>
    <dgm:pt modelId="{91E2E532-77AF-AB40-AA23-1E4AF257633A}">
      <dgm:prSet phldrT="[Text]" custT="1"/>
      <dgm:spPr/>
      <dgm:t>
        <a:bodyPr/>
        <a:lstStyle/>
        <a:p>
          <a:r>
            <a:rPr lang="en-US" sz="4000" b="1" dirty="0"/>
            <a:t>Rating</a:t>
          </a:r>
        </a:p>
      </dgm:t>
    </dgm:pt>
    <dgm:pt modelId="{E5F59964-4287-DA45-B7D5-EF2133917B1E}" type="parTrans" cxnId="{888534A6-0126-0949-9B03-A5887D0C26EC}">
      <dgm:prSet/>
      <dgm:spPr/>
      <dgm:t>
        <a:bodyPr/>
        <a:lstStyle/>
        <a:p>
          <a:endParaRPr lang="en-US"/>
        </a:p>
      </dgm:t>
    </dgm:pt>
    <dgm:pt modelId="{D9EFCBB5-E4F2-A44B-B229-5D66E987E2E1}" type="sibTrans" cxnId="{888534A6-0126-0949-9B03-A5887D0C26EC}">
      <dgm:prSet/>
      <dgm:spPr/>
      <dgm:t>
        <a:bodyPr/>
        <a:lstStyle/>
        <a:p>
          <a:endParaRPr lang="en-US"/>
        </a:p>
      </dgm:t>
    </dgm:pt>
    <dgm:pt modelId="{A68A9A44-7F9D-0248-9D97-61BBFEC06EFE}">
      <dgm:prSet phldrT="[Text]"/>
      <dgm:spPr/>
      <dgm:t>
        <a:bodyPr/>
        <a:lstStyle/>
        <a:p>
          <a:r>
            <a:rPr lang="en-US" dirty="0"/>
            <a:t>User ID</a:t>
          </a:r>
        </a:p>
      </dgm:t>
    </dgm:pt>
    <dgm:pt modelId="{0C1F9BF9-32C1-9C46-98FF-681C0260CCB0}" type="parTrans" cxnId="{1EB830B7-2243-CC4C-890A-BA7CF577A474}">
      <dgm:prSet/>
      <dgm:spPr/>
      <dgm:t>
        <a:bodyPr/>
        <a:lstStyle/>
        <a:p>
          <a:endParaRPr lang="en-US"/>
        </a:p>
      </dgm:t>
    </dgm:pt>
    <dgm:pt modelId="{759401CC-5B55-2B42-AAB5-4849A8F04798}" type="sibTrans" cxnId="{1EB830B7-2243-CC4C-890A-BA7CF577A474}">
      <dgm:prSet/>
      <dgm:spPr/>
      <dgm:t>
        <a:bodyPr/>
        <a:lstStyle/>
        <a:p>
          <a:endParaRPr lang="en-US"/>
        </a:p>
      </dgm:t>
    </dgm:pt>
    <dgm:pt modelId="{4428BC87-1E2F-AC43-AE09-A6D60D9F60C9}">
      <dgm:prSet phldrT="[Text]"/>
      <dgm:spPr/>
      <dgm:t>
        <a:bodyPr/>
        <a:lstStyle/>
        <a:p>
          <a:r>
            <a:rPr lang="en-US" dirty="0"/>
            <a:t>Rating (0-10)</a:t>
          </a:r>
        </a:p>
      </dgm:t>
    </dgm:pt>
    <dgm:pt modelId="{49030448-F6B1-9145-9C28-460CCDFCC91E}" type="parTrans" cxnId="{10EB9D09-F776-4A49-8293-C90F5F9ABAB3}">
      <dgm:prSet/>
      <dgm:spPr/>
      <dgm:t>
        <a:bodyPr/>
        <a:lstStyle/>
        <a:p>
          <a:endParaRPr lang="en-US"/>
        </a:p>
      </dgm:t>
    </dgm:pt>
    <dgm:pt modelId="{7B180F4C-E0DE-8C49-A4B0-711952E20CE0}" type="sibTrans" cxnId="{10EB9D09-F776-4A49-8293-C90F5F9ABAB3}">
      <dgm:prSet/>
      <dgm:spPr/>
      <dgm:t>
        <a:bodyPr/>
        <a:lstStyle/>
        <a:p>
          <a:endParaRPr lang="en-US"/>
        </a:p>
      </dgm:t>
    </dgm:pt>
    <dgm:pt modelId="{26617F84-01D4-5745-BC1D-49F16079E015}">
      <dgm:prSet phldrT="[Text]"/>
      <dgm:spPr/>
      <dgm:t>
        <a:bodyPr/>
        <a:lstStyle/>
        <a:p>
          <a:r>
            <a:rPr lang="en-US" dirty="0"/>
            <a:t>Age</a:t>
          </a:r>
        </a:p>
      </dgm:t>
    </dgm:pt>
    <dgm:pt modelId="{E92C79EC-BAF4-E94B-8DDE-601BAB15CBC8}" type="parTrans" cxnId="{CC869C5A-40DB-B14F-B2A4-199479A7AFCB}">
      <dgm:prSet/>
      <dgm:spPr/>
      <dgm:t>
        <a:bodyPr/>
        <a:lstStyle/>
        <a:p>
          <a:endParaRPr lang="en-US"/>
        </a:p>
      </dgm:t>
    </dgm:pt>
    <dgm:pt modelId="{E28EA192-03FA-7842-8D91-1374F60B2253}" type="sibTrans" cxnId="{CC869C5A-40DB-B14F-B2A4-199479A7AFCB}">
      <dgm:prSet/>
      <dgm:spPr/>
      <dgm:t>
        <a:bodyPr/>
        <a:lstStyle/>
        <a:p>
          <a:endParaRPr lang="en-US"/>
        </a:p>
      </dgm:t>
    </dgm:pt>
    <dgm:pt modelId="{A3B18264-4088-AF49-AA24-391B4F908523}">
      <dgm:prSet phldrT="[Text]"/>
      <dgm:spPr/>
      <dgm:t>
        <a:bodyPr/>
        <a:lstStyle/>
        <a:p>
          <a:r>
            <a:rPr lang="en-US" dirty="0"/>
            <a:t>Year of Publication</a:t>
          </a:r>
        </a:p>
      </dgm:t>
    </dgm:pt>
    <dgm:pt modelId="{4A40A100-F680-4D4A-BD8A-3ECABEAA6E4D}" type="parTrans" cxnId="{B1C3EDE2-2715-B74F-A024-8887093EE0A8}">
      <dgm:prSet/>
      <dgm:spPr/>
      <dgm:t>
        <a:bodyPr/>
        <a:lstStyle/>
        <a:p>
          <a:endParaRPr lang="en-US"/>
        </a:p>
      </dgm:t>
    </dgm:pt>
    <dgm:pt modelId="{AF0472F9-372B-8744-A885-BFD79B1FA45E}" type="sibTrans" cxnId="{B1C3EDE2-2715-B74F-A024-8887093EE0A8}">
      <dgm:prSet/>
      <dgm:spPr/>
      <dgm:t>
        <a:bodyPr/>
        <a:lstStyle/>
        <a:p>
          <a:endParaRPr lang="en-US"/>
        </a:p>
      </dgm:t>
    </dgm:pt>
    <dgm:pt modelId="{E95292B9-5D4A-1947-9AD2-6A8C63210827}">
      <dgm:prSet phldrT="[Text]"/>
      <dgm:spPr/>
      <dgm:t>
        <a:bodyPr/>
        <a:lstStyle/>
        <a:p>
          <a:r>
            <a:rPr lang="en-US" dirty="0"/>
            <a:t>Publisher</a:t>
          </a:r>
        </a:p>
      </dgm:t>
    </dgm:pt>
    <dgm:pt modelId="{2A2A162D-5814-7D49-AA73-1026B98CB645}" type="parTrans" cxnId="{AB0F2CBF-D409-034F-BCAF-151D55117A5B}">
      <dgm:prSet/>
      <dgm:spPr/>
      <dgm:t>
        <a:bodyPr/>
        <a:lstStyle/>
        <a:p>
          <a:endParaRPr lang="en-US"/>
        </a:p>
      </dgm:t>
    </dgm:pt>
    <dgm:pt modelId="{0647C259-9D71-484D-9E56-83738942F187}" type="sibTrans" cxnId="{AB0F2CBF-D409-034F-BCAF-151D55117A5B}">
      <dgm:prSet/>
      <dgm:spPr/>
      <dgm:t>
        <a:bodyPr/>
        <a:lstStyle/>
        <a:p>
          <a:endParaRPr lang="en-US"/>
        </a:p>
      </dgm:t>
    </dgm:pt>
    <dgm:pt modelId="{8E8FD4B4-C4CF-4645-8066-D204726EA2EF}">
      <dgm:prSet phldrT="[Text]"/>
      <dgm:spPr/>
      <dgm:t>
        <a:bodyPr/>
        <a:lstStyle/>
        <a:p>
          <a:r>
            <a:rPr lang="en-US" dirty="0"/>
            <a:t>Author</a:t>
          </a:r>
        </a:p>
      </dgm:t>
    </dgm:pt>
    <dgm:pt modelId="{F82FD94A-4133-A442-9AED-9EFA2EF62333}" type="parTrans" cxnId="{1EA17395-48EA-8A4A-8DAF-574B6ED5FFCF}">
      <dgm:prSet/>
      <dgm:spPr/>
      <dgm:t>
        <a:bodyPr/>
        <a:lstStyle/>
        <a:p>
          <a:endParaRPr lang="en-US"/>
        </a:p>
      </dgm:t>
    </dgm:pt>
    <dgm:pt modelId="{EC79383B-B0CC-7047-A63C-706E0DCA1DB1}" type="sibTrans" cxnId="{1EA17395-48EA-8A4A-8DAF-574B6ED5FFCF}">
      <dgm:prSet/>
      <dgm:spPr/>
      <dgm:t>
        <a:bodyPr/>
        <a:lstStyle/>
        <a:p>
          <a:endParaRPr lang="en-US"/>
        </a:p>
      </dgm:t>
    </dgm:pt>
    <dgm:pt modelId="{51F1A7E8-90E8-2E49-AD19-C89333A66A93}">
      <dgm:prSet phldrT="[Text]"/>
      <dgm:spPr/>
      <dgm:t>
        <a:bodyPr/>
        <a:lstStyle/>
        <a:p>
          <a:r>
            <a:rPr lang="en-US" dirty="0"/>
            <a:t>Image</a:t>
          </a:r>
        </a:p>
      </dgm:t>
    </dgm:pt>
    <dgm:pt modelId="{487AF6E4-500B-C041-9883-2049C0518039}" type="parTrans" cxnId="{63044D20-07D2-1C42-BF42-E4E2BCFC0EEB}">
      <dgm:prSet/>
      <dgm:spPr/>
      <dgm:t>
        <a:bodyPr/>
        <a:lstStyle/>
        <a:p>
          <a:endParaRPr lang="en-US"/>
        </a:p>
      </dgm:t>
    </dgm:pt>
    <dgm:pt modelId="{441C3BE0-4C2E-4E41-821D-2060D35E9CF6}" type="sibTrans" cxnId="{63044D20-07D2-1C42-BF42-E4E2BCFC0EEB}">
      <dgm:prSet/>
      <dgm:spPr/>
      <dgm:t>
        <a:bodyPr/>
        <a:lstStyle/>
        <a:p>
          <a:endParaRPr lang="en-US"/>
        </a:p>
      </dgm:t>
    </dgm:pt>
    <dgm:pt modelId="{31B320D5-AE23-E246-9032-9C8AE0115AAF}">
      <dgm:prSet phldrT="[Text]"/>
      <dgm:spPr>
        <a:solidFill>
          <a:schemeClr val="accent6"/>
        </a:solidFill>
      </dgm:spPr>
      <dgm:t>
        <a:bodyPr/>
        <a:lstStyle/>
        <a:p>
          <a:r>
            <a:rPr lang="en-US" dirty="0"/>
            <a:t>ISBN</a:t>
          </a:r>
        </a:p>
      </dgm:t>
    </dgm:pt>
    <dgm:pt modelId="{A42801E3-12A9-A744-B44D-FF0054E9D67C}" type="parTrans" cxnId="{6239844A-C158-894A-B705-855EB833A0D1}">
      <dgm:prSet/>
      <dgm:spPr/>
      <dgm:t>
        <a:bodyPr/>
        <a:lstStyle/>
        <a:p>
          <a:endParaRPr lang="en-US"/>
        </a:p>
      </dgm:t>
    </dgm:pt>
    <dgm:pt modelId="{80BB640C-2709-A342-8C18-457C52A4EE6C}" type="sibTrans" cxnId="{6239844A-C158-894A-B705-855EB833A0D1}">
      <dgm:prSet/>
      <dgm:spPr/>
      <dgm:t>
        <a:bodyPr/>
        <a:lstStyle/>
        <a:p>
          <a:endParaRPr lang="en-US"/>
        </a:p>
      </dgm:t>
    </dgm:pt>
    <dgm:pt modelId="{1BE64B80-45F0-5444-A614-360DB3F6F143}" type="pres">
      <dgm:prSet presAssocID="{530FA47B-F7C4-BD45-BE10-6FCEDFD464AF}" presName="theList" presStyleCnt="0">
        <dgm:presLayoutVars>
          <dgm:dir/>
          <dgm:animLvl val="lvl"/>
          <dgm:resizeHandles val="exact"/>
        </dgm:presLayoutVars>
      </dgm:prSet>
      <dgm:spPr/>
    </dgm:pt>
    <dgm:pt modelId="{D70AF579-C07C-6C45-9D55-3789340E34AC}" type="pres">
      <dgm:prSet presAssocID="{BE65A821-DF5B-234B-A32E-92B6E35765AD}" presName="compNode" presStyleCnt="0"/>
      <dgm:spPr/>
    </dgm:pt>
    <dgm:pt modelId="{A361244B-B4B0-9D4E-9E6C-25BA6FE97932}" type="pres">
      <dgm:prSet presAssocID="{BE65A821-DF5B-234B-A32E-92B6E35765AD}" presName="aNode" presStyleLbl="bgShp" presStyleIdx="0" presStyleCnt="3"/>
      <dgm:spPr/>
    </dgm:pt>
    <dgm:pt modelId="{D6E18A7B-2283-CD4C-B2EA-9F7274C10BA0}" type="pres">
      <dgm:prSet presAssocID="{BE65A821-DF5B-234B-A32E-92B6E35765AD}" presName="textNode" presStyleLbl="bgShp" presStyleIdx="0" presStyleCnt="3"/>
      <dgm:spPr/>
    </dgm:pt>
    <dgm:pt modelId="{58D2D58F-ED3E-B543-9661-636D0FAFE008}" type="pres">
      <dgm:prSet presAssocID="{BE65A821-DF5B-234B-A32E-92B6E35765AD}" presName="compChildNode" presStyleCnt="0"/>
      <dgm:spPr/>
    </dgm:pt>
    <dgm:pt modelId="{CB0778EC-7C16-C142-A587-22099E494B74}" type="pres">
      <dgm:prSet presAssocID="{BE65A821-DF5B-234B-A32E-92B6E35765AD}" presName="theInnerList" presStyleCnt="0"/>
      <dgm:spPr/>
    </dgm:pt>
    <dgm:pt modelId="{D7568A39-4543-044A-A5A0-194D6A8F40C8}" type="pres">
      <dgm:prSet presAssocID="{CFBE0366-8084-5942-AB55-D447242AEAF5}" presName="childNode" presStyleLbl="node1" presStyleIdx="0" presStyleCnt="12">
        <dgm:presLayoutVars>
          <dgm:bulletEnabled val="1"/>
        </dgm:presLayoutVars>
      </dgm:prSet>
      <dgm:spPr/>
    </dgm:pt>
    <dgm:pt modelId="{CBAA681F-8A34-F641-93A9-2538C0D9324C}" type="pres">
      <dgm:prSet presAssocID="{CFBE0366-8084-5942-AB55-D447242AEAF5}" presName="aSpace2" presStyleCnt="0"/>
      <dgm:spPr/>
    </dgm:pt>
    <dgm:pt modelId="{712B1E50-5D94-5748-91DF-66C262C04246}" type="pres">
      <dgm:prSet presAssocID="{87F2C412-B33D-C944-B89A-454B3968F726}" presName="childNode" presStyleLbl="node1" presStyleIdx="1" presStyleCnt="12">
        <dgm:presLayoutVars>
          <dgm:bulletEnabled val="1"/>
        </dgm:presLayoutVars>
      </dgm:prSet>
      <dgm:spPr/>
    </dgm:pt>
    <dgm:pt modelId="{459FA426-B0CD-3347-8175-B33AC3B7A73C}" type="pres">
      <dgm:prSet presAssocID="{87F2C412-B33D-C944-B89A-454B3968F726}" presName="aSpace2" presStyleCnt="0"/>
      <dgm:spPr/>
    </dgm:pt>
    <dgm:pt modelId="{0768926B-FF81-EA4D-8517-69D49D0401C0}" type="pres">
      <dgm:prSet presAssocID="{26617F84-01D4-5745-BC1D-49F16079E015}" presName="childNode" presStyleLbl="node1" presStyleIdx="2" presStyleCnt="12">
        <dgm:presLayoutVars>
          <dgm:bulletEnabled val="1"/>
        </dgm:presLayoutVars>
      </dgm:prSet>
      <dgm:spPr/>
    </dgm:pt>
    <dgm:pt modelId="{AB5C1E9A-C5ED-7F40-8EA4-B180BDB8C570}" type="pres">
      <dgm:prSet presAssocID="{BE65A821-DF5B-234B-A32E-92B6E35765AD}" presName="aSpace" presStyleCnt="0"/>
      <dgm:spPr/>
    </dgm:pt>
    <dgm:pt modelId="{C528CB7E-C2E3-954F-B7AA-6A0DCC45915B}" type="pres">
      <dgm:prSet presAssocID="{79993E96-269D-1F4A-9FBB-60924BC78D0F}" presName="compNode" presStyleCnt="0"/>
      <dgm:spPr/>
    </dgm:pt>
    <dgm:pt modelId="{CC512B6E-F683-5545-8358-F59194B3516F}" type="pres">
      <dgm:prSet presAssocID="{79993E96-269D-1F4A-9FBB-60924BC78D0F}" presName="aNode" presStyleLbl="bgShp" presStyleIdx="1" presStyleCnt="3"/>
      <dgm:spPr/>
    </dgm:pt>
    <dgm:pt modelId="{4D5B2898-AF06-8A4D-9ABE-F1F548DBFF2C}" type="pres">
      <dgm:prSet presAssocID="{79993E96-269D-1F4A-9FBB-60924BC78D0F}" presName="textNode" presStyleLbl="bgShp" presStyleIdx="1" presStyleCnt="3"/>
      <dgm:spPr/>
    </dgm:pt>
    <dgm:pt modelId="{7858D96D-96C4-464B-BA12-3849973B67D5}" type="pres">
      <dgm:prSet presAssocID="{79993E96-269D-1F4A-9FBB-60924BC78D0F}" presName="compChildNode" presStyleCnt="0"/>
      <dgm:spPr/>
    </dgm:pt>
    <dgm:pt modelId="{D28310DA-D0E2-FD4D-91E9-247398BABC04}" type="pres">
      <dgm:prSet presAssocID="{79993E96-269D-1F4A-9FBB-60924BC78D0F}" presName="theInnerList" presStyleCnt="0"/>
      <dgm:spPr/>
    </dgm:pt>
    <dgm:pt modelId="{7636D281-8E38-7D45-9B45-1C25AA49CD28}" type="pres">
      <dgm:prSet presAssocID="{5806B0F4-0C9E-A54E-B50D-AA2302E928DF}" presName="childNode" presStyleLbl="node1" presStyleIdx="3" presStyleCnt="12">
        <dgm:presLayoutVars>
          <dgm:bulletEnabled val="1"/>
        </dgm:presLayoutVars>
      </dgm:prSet>
      <dgm:spPr/>
    </dgm:pt>
    <dgm:pt modelId="{4C882646-C9F6-F142-9D74-1BDF513BC59C}" type="pres">
      <dgm:prSet presAssocID="{5806B0F4-0C9E-A54E-B50D-AA2302E928DF}" presName="aSpace2" presStyleCnt="0"/>
      <dgm:spPr/>
    </dgm:pt>
    <dgm:pt modelId="{77D2163C-4549-2C47-B977-EA99CF45BF8F}" type="pres">
      <dgm:prSet presAssocID="{ACE595E8-F796-0547-AA1C-B93A211FD628}" presName="childNode" presStyleLbl="node1" presStyleIdx="4" presStyleCnt="12">
        <dgm:presLayoutVars>
          <dgm:bulletEnabled val="1"/>
        </dgm:presLayoutVars>
      </dgm:prSet>
      <dgm:spPr/>
    </dgm:pt>
    <dgm:pt modelId="{DEF68A3C-062E-9448-9A28-BBA3A25060CC}" type="pres">
      <dgm:prSet presAssocID="{ACE595E8-F796-0547-AA1C-B93A211FD628}" presName="aSpace2" presStyleCnt="0"/>
      <dgm:spPr/>
    </dgm:pt>
    <dgm:pt modelId="{2EE223A8-FC6E-9A4C-8503-170D0EB5FCD5}" type="pres">
      <dgm:prSet presAssocID="{8E8FD4B4-C4CF-4645-8066-D204726EA2EF}" presName="childNode" presStyleLbl="node1" presStyleIdx="5" presStyleCnt="12">
        <dgm:presLayoutVars>
          <dgm:bulletEnabled val="1"/>
        </dgm:presLayoutVars>
      </dgm:prSet>
      <dgm:spPr/>
    </dgm:pt>
    <dgm:pt modelId="{D940FCC8-CE21-3C4D-8FFC-CFCE5E494ADA}" type="pres">
      <dgm:prSet presAssocID="{8E8FD4B4-C4CF-4645-8066-D204726EA2EF}" presName="aSpace2" presStyleCnt="0"/>
      <dgm:spPr/>
    </dgm:pt>
    <dgm:pt modelId="{ECDA3565-0438-C943-BE52-2B36C26AC21C}" type="pres">
      <dgm:prSet presAssocID="{A3B18264-4088-AF49-AA24-391B4F908523}" presName="childNode" presStyleLbl="node1" presStyleIdx="6" presStyleCnt="12">
        <dgm:presLayoutVars>
          <dgm:bulletEnabled val="1"/>
        </dgm:presLayoutVars>
      </dgm:prSet>
      <dgm:spPr/>
    </dgm:pt>
    <dgm:pt modelId="{DB9A9E8B-BAA3-4145-853C-8275A3199941}" type="pres">
      <dgm:prSet presAssocID="{A3B18264-4088-AF49-AA24-391B4F908523}" presName="aSpace2" presStyleCnt="0"/>
      <dgm:spPr/>
    </dgm:pt>
    <dgm:pt modelId="{207D79A0-5596-9240-833F-73B48B8EA233}" type="pres">
      <dgm:prSet presAssocID="{E95292B9-5D4A-1947-9AD2-6A8C63210827}" presName="childNode" presStyleLbl="node1" presStyleIdx="7" presStyleCnt="12">
        <dgm:presLayoutVars>
          <dgm:bulletEnabled val="1"/>
        </dgm:presLayoutVars>
      </dgm:prSet>
      <dgm:spPr/>
    </dgm:pt>
    <dgm:pt modelId="{3BE71175-90B5-7C4E-B696-B3FBB3D7AA6B}" type="pres">
      <dgm:prSet presAssocID="{E95292B9-5D4A-1947-9AD2-6A8C63210827}" presName="aSpace2" presStyleCnt="0"/>
      <dgm:spPr/>
    </dgm:pt>
    <dgm:pt modelId="{0209FC72-3DDD-9C42-AAF4-2FA81F26F79F}" type="pres">
      <dgm:prSet presAssocID="{51F1A7E8-90E8-2E49-AD19-C89333A66A93}" presName="childNode" presStyleLbl="node1" presStyleIdx="8" presStyleCnt="12">
        <dgm:presLayoutVars>
          <dgm:bulletEnabled val="1"/>
        </dgm:presLayoutVars>
      </dgm:prSet>
      <dgm:spPr/>
    </dgm:pt>
    <dgm:pt modelId="{0DCD0734-DFE2-3345-AF39-21103A0ECBEA}" type="pres">
      <dgm:prSet presAssocID="{79993E96-269D-1F4A-9FBB-60924BC78D0F}" presName="aSpace" presStyleCnt="0"/>
      <dgm:spPr/>
    </dgm:pt>
    <dgm:pt modelId="{3A6D442B-4090-7549-8EE8-8F9A84F90C21}" type="pres">
      <dgm:prSet presAssocID="{91E2E532-77AF-AB40-AA23-1E4AF257633A}" presName="compNode" presStyleCnt="0"/>
      <dgm:spPr/>
    </dgm:pt>
    <dgm:pt modelId="{F6305C6E-41E8-6C45-9750-ACBABEA65638}" type="pres">
      <dgm:prSet presAssocID="{91E2E532-77AF-AB40-AA23-1E4AF257633A}" presName="aNode" presStyleLbl="bgShp" presStyleIdx="2" presStyleCnt="3"/>
      <dgm:spPr/>
    </dgm:pt>
    <dgm:pt modelId="{0C506696-2855-7347-93C0-2FDDA26E63EB}" type="pres">
      <dgm:prSet presAssocID="{91E2E532-77AF-AB40-AA23-1E4AF257633A}" presName="textNode" presStyleLbl="bgShp" presStyleIdx="2" presStyleCnt="3"/>
      <dgm:spPr/>
    </dgm:pt>
    <dgm:pt modelId="{CD34865F-0D19-134E-9B99-5F4B1C415127}" type="pres">
      <dgm:prSet presAssocID="{91E2E532-77AF-AB40-AA23-1E4AF257633A}" presName="compChildNode" presStyleCnt="0"/>
      <dgm:spPr/>
    </dgm:pt>
    <dgm:pt modelId="{13ECC6BA-6787-7E44-B14C-966FB0FD10F9}" type="pres">
      <dgm:prSet presAssocID="{91E2E532-77AF-AB40-AA23-1E4AF257633A}" presName="theInnerList" presStyleCnt="0"/>
      <dgm:spPr/>
    </dgm:pt>
    <dgm:pt modelId="{E8082AC1-3F56-2441-8E08-019EA11E9332}" type="pres">
      <dgm:prSet presAssocID="{A68A9A44-7F9D-0248-9D97-61BBFEC06EFE}" presName="childNode" presStyleLbl="node1" presStyleIdx="9" presStyleCnt="12">
        <dgm:presLayoutVars>
          <dgm:bulletEnabled val="1"/>
        </dgm:presLayoutVars>
      </dgm:prSet>
      <dgm:spPr/>
    </dgm:pt>
    <dgm:pt modelId="{566E772D-BAD7-A648-88FC-B4EF80BDEB35}" type="pres">
      <dgm:prSet presAssocID="{A68A9A44-7F9D-0248-9D97-61BBFEC06EFE}" presName="aSpace2" presStyleCnt="0"/>
      <dgm:spPr/>
    </dgm:pt>
    <dgm:pt modelId="{9149DE43-CB25-2847-AA2A-4800B8E07B61}" type="pres">
      <dgm:prSet presAssocID="{31B320D5-AE23-E246-9032-9C8AE0115AAF}" presName="childNode" presStyleLbl="node1" presStyleIdx="10" presStyleCnt="12">
        <dgm:presLayoutVars>
          <dgm:bulletEnabled val="1"/>
        </dgm:presLayoutVars>
      </dgm:prSet>
      <dgm:spPr/>
    </dgm:pt>
    <dgm:pt modelId="{B319E312-AE24-C54D-A783-A0A963F5C1C7}" type="pres">
      <dgm:prSet presAssocID="{31B320D5-AE23-E246-9032-9C8AE0115AAF}" presName="aSpace2" presStyleCnt="0"/>
      <dgm:spPr/>
    </dgm:pt>
    <dgm:pt modelId="{8CFD5BA0-F32F-DF44-8C1A-666128D0138A}" type="pres">
      <dgm:prSet presAssocID="{4428BC87-1E2F-AC43-AE09-A6D60D9F60C9}" presName="childNode" presStyleLbl="node1" presStyleIdx="11" presStyleCnt="12">
        <dgm:presLayoutVars>
          <dgm:bulletEnabled val="1"/>
        </dgm:presLayoutVars>
      </dgm:prSet>
      <dgm:spPr/>
    </dgm:pt>
  </dgm:ptLst>
  <dgm:cxnLst>
    <dgm:cxn modelId="{CCCBFA04-B50F-E846-9D50-A347B5A09864}" type="presOf" srcId="{26617F84-01D4-5745-BC1D-49F16079E015}" destId="{0768926B-FF81-EA4D-8517-69D49D0401C0}" srcOrd="0" destOrd="0" presId="urn:microsoft.com/office/officeart/2005/8/layout/lProcess2"/>
    <dgm:cxn modelId="{16A0EC08-42C6-B941-813A-B3C9A89D6527}" srcId="{530FA47B-F7C4-BD45-BE10-6FCEDFD464AF}" destId="{BE65A821-DF5B-234B-A32E-92B6E35765AD}" srcOrd="0" destOrd="0" parTransId="{0B67F5D6-7FE1-9E4B-BB3D-5D2E77A7B833}" sibTransId="{821730A0-996F-6140-B932-3BEAC0DF8AF8}"/>
    <dgm:cxn modelId="{10EB9D09-F776-4A49-8293-C90F5F9ABAB3}" srcId="{91E2E532-77AF-AB40-AA23-1E4AF257633A}" destId="{4428BC87-1E2F-AC43-AE09-A6D60D9F60C9}" srcOrd="2" destOrd="0" parTransId="{49030448-F6B1-9145-9C28-460CCDFCC91E}" sibTransId="{7B180F4C-E0DE-8C49-A4B0-711952E20CE0}"/>
    <dgm:cxn modelId="{63044D20-07D2-1C42-BF42-E4E2BCFC0EEB}" srcId="{79993E96-269D-1F4A-9FBB-60924BC78D0F}" destId="{51F1A7E8-90E8-2E49-AD19-C89333A66A93}" srcOrd="5" destOrd="0" parTransId="{487AF6E4-500B-C041-9883-2049C0518039}" sibTransId="{441C3BE0-4C2E-4E41-821D-2060D35E9CF6}"/>
    <dgm:cxn modelId="{6487AE25-9F6B-4449-947E-EA9C075BB074}" type="presOf" srcId="{4428BC87-1E2F-AC43-AE09-A6D60D9F60C9}" destId="{8CFD5BA0-F32F-DF44-8C1A-666128D0138A}" srcOrd="0" destOrd="0" presId="urn:microsoft.com/office/officeart/2005/8/layout/lProcess2"/>
    <dgm:cxn modelId="{72005F31-1780-724D-894C-CDD44698C1A9}" type="presOf" srcId="{530FA47B-F7C4-BD45-BE10-6FCEDFD464AF}" destId="{1BE64B80-45F0-5444-A614-360DB3F6F143}" srcOrd="0" destOrd="0" presId="urn:microsoft.com/office/officeart/2005/8/layout/lProcess2"/>
    <dgm:cxn modelId="{A6E3303A-9587-134B-818A-6BF6E4CC3A84}" type="presOf" srcId="{CFBE0366-8084-5942-AB55-D447242AEAF5}" destId="{D7568A39-4543-044A-A5A0-194D6A8F40C8}" srcOrd="0" destOrd="0" presId="urn:microsoft.com/office/officeart/2005/8/layout/lProcess2"/>
    <dgm:cxn modelId="{113D2047-4162-084B-A2C4-1900D90B6F27}" type="presOf" srcId="{5806B0F4-0C9E-A54E-B50D-AA2302E928DF}" destId="{7636D281-8E38-7D45-9B45-1C25AA49CD28}" srcOrd="0" destOrd="0" presId="urn:microsoft.com/office/officeart/2005/8/layout/lProcess2"/>
    <dgm:cxn modelId="{6239844A-C158-894A-B705-855EB833A0D1}" srcId="{91E2E532-77AF-AB40-AA23-1E4AF257633A}" destId="{31B320D5-AE23-E246-9032-9C8AE0115AAF}" srcOrd="1" destOrd="0" parTransId="{A42801E3-12A9-A744-B44D-FF0054E9D67C}" sibTransId="{80BB640C-2709-A342-8C18-457C52A4EE6C}"/>
    <dgm:cxn modelId="{3DB49F51-A7F0-8643-8D94-03C6FB9D4272}" type="presOf" srcId="{87F2C412-B33D-C944-B89A-454B3968F726}" destId="{712B1E50-5D94-5748-91DF-66C262C04246}" srcOrd="0" destOrd="0" presId="urn:microsoft.com/office/officeart/2005/8/layout/lProcess2"/>
    <dgm:cxn modelId="{CC869C5A-40DB-B14F-B2A4-199479A7AFCB}" srcId="{BE65A821-DF5B-234B-A32E-92B6E35765AD}" destId="{26617F84-01D4-5745-BC1D-49F16079E015}" srcOrd="2" destOrd="0" parTransId="{E92C79EC-BAF4-E94B-8DDE-601BAB15CBC8}" sibTransId="{E28EA192-03FA-7842-8D91-1374F60B2253}"/>
    <dgm:cxn modelId="{2B500E5C-802B-9845-AC76-DDDBD21AAAF7}" type="presOf" srcId="{31B320D5-AE23-E246-9032-9C8AE0115AAF}" destId="{9149DE43-CB25-2847-AA2A-4800B8E07B61}" srcOrd="0" destOrd="0" presId="urn:microsoft.com/office/officeart/2005/8/layout/lProcess2"/>
    <dgm:cxn modelId="{0CA10361-CF95-5942-9C8E-7C8061BDDB5A}" type="presOf" srcId="{ACE595E8-F796-0547-AA1C-B93A211FD628}" destId="{77D2163C-4549-2C47-B977-EA99CF45BF8F}" srcOrd="0" destOrd="0" presId="urn:microsoft.com/office/officeart/2005/8/layout/lProcess2"/>
    <dgm:cxn modelId="{E1319570-C986-DB4F-A74F-DA268F8DC855}" srcId="{BE65A821-DF5B-234B-A32E-92B6E35765AD}" destId="{CFBE0366-8084-5942-AB55-D447242AEAF5}" srcOrd="0" destOrd="0" parTransId="{E765CE77-4F38-564C-9C41-EB045914044E}" sibTransId="{CA334CBA-866E-D54D-A888-372959F7EC11}"/>
    <dgm:cxn modelId="{E4F12479-7DB2-AE4D-BF67-A18AA18B9E65}" type="presOf" srcId="{BE65A821-DF5B-234B-A32E-92B6E35765AD}" destId="{D6E18A7B-2283-CD4C-B2EA-9F7274C10BA0}" srcOrd="1" destOrd="0" presId="urn:microsoft.com/office/officeart/2005/8/layout/lProcess2"/>
    <dgm:cxn modelId="{085C9E8F-9017-C34E-AA7F-9C15BB347184}" type="presOf" srcId="{51F1A7E8-90E8-2E49-AD19-C89333A66A93}" destId="{0209FC72-3DDD-9C42-AAF4-2FA81F26F79F}" srcOrd="0" destOrd="0" presId="urn:microsoft.com/office/officeart/2005/8/layout/lProcess2"/>
    <dgm:cxn modelId="{1EA17395-48EA-8A4A-8DAF-574B6ED5FFCF}" srcId="{79993E96-269D-1F4A-9FBB-60924BC78D0F}" destId="{8E8FD4B4-C4CF-4645-8066-D204726EA2EF}" srcOrd="2" destOrd="0" parTransId="{F82FD94A-4133-A442-9AED-9EFA2EF62333}" sibTransId="{EC79383B-B0CC-7047-A63C-706E0DCA1DB1}"/>
    <dgm:cxn modelId="{4526559D-BBB7-7545-B71E-866ACE744FD8}" type="presOf" srcId="{A68A9A44-7F9D-0248-9D97-61BBFEC06EFE}" destId="{E8082AC1-3F56-2441-8E08-019EA11E9332}" srcOrd="0" destOrd="0" presId="urn:microsoft.com/office/officeart/2005/8/layout/lProcess2"/>
    <dgm:cxn modelId="{9288B4A1-1E94-3041-AC1F-66791D897F9F}" type="presOf" srcId="{91E2E532-77AF-AB40-AA23-1E4AF257633A}" destId="{F6305C6E-41E8-6C45-9750-ACBABEA65638}" srcOrd="0" destOrd="0" presId="urn:microsoft.com/office/officeart/2005/8/layout/lProcess2"/>
    <dgm:cxn modelId="{888534A6-0126-0949-9B03-A5887D0C26EC}" srcId="{530FA47B-F7C4-BD45-BE10-6FCEDFD464AF}" destId="{91E2E532-77AF-AB40-AA23-1E4AF257633A}" srcOrd="2" destOrd="0" parTransId="{E5F59964-4287-DA45-B7D5-EF2133917B1E}" sibTransId="{D9EFCBB5-E4F2-A44B-B229-5D66E987E2E1}"/>
    <dgm:cxn modelId="{5006C9A7-4A50-D74B-9108-12DC66AEA0AC}" type="presOf" srcId="{E95292B9-5D4A-1947-9AD2-6A8C63210827}" destId="{207D79A0-5596-9240-833F-73B48B8EA233}" srcOrd="0" destOrd="0" presId="urn:microsoft.com/office/officeart/2005/8/layout/lProcess2"/>
    <dgm:cxn modelId="{1EB830B7-2243-CC4C-890A-BA7CF577A474}" srcId="{91E2E532-77AF-AB40-AA23-1E4AF257633A}" destId="{A68A9A44-7F9D-0248-9D97-61BBFEC06EFE}" srcOrd="0" destOrd="0" parTransId="{0C1F9BF9-32C1-9C46-98FF-681C0260CCB0}" sibTransId="{759401CC-5B55-2B42-AAB5-4849A8F04798}"/>
    <dgm:cxn modelId="{B0D84EB7-6A6C-E644-A19D-D5A123201D08}" srcId="{79993E96-269D-1F4A-9FBB-60924BC78D0F}" destId="{ACE595E8-F796-0547-AA1C-B93A211FD628}" srcOrd="1" destOrd="0" parTransId="{2933D729-CBDC-D149-8D57-D7FBA69A4E88}" sibTransId="{F7391208-382E-C44A-87AA-F4064095A193}"/>
    <dgm:cxn modelId="{AB0F2CBF-D409-034F-BCAF-151D55117A5B}" srcId="{79993E96-269D-1F4A-9FBB-60924BC78D0F}" destId="{E95292B9-5D4A-1947-9AD2-6A8C63210827}" srcOrd="4" destOrd="0" parTransId="{2A2A162D-5814-7D49-AA73-1026B98CB645}" sibTransId="{0647C259-9D71-484D-9E56-83738942F187}"/>
    <dgm:cxn modelId="{5CF7C7CE-FBC2-6944-B382-813656B42749}" type="presOf" srcId="{91E2E532-77AF-AB40-AA23-1E4AF257633A}" destId="{0C506696-2855-7347-93C0-2FDDA26E63EB}" srcOrd="1" destOrd="0" presId="urn:microsoft.com/office/officeart/2005/8/layout/lProcess2"/>
    <dgm:cxn modelId="{CA9CEBD0-E4FD-2C4D-8CE5-E82ADA444182}" type="presOf" srcId="{8E8FD4B4-C4CF-4645-8066-D204726EA2EF}" destId="{2EE223A8-FC6E-9A4C-8503-170D0EB5FCD5}" srcOrd="0" destOrd="0" presId="urn:microsoft.com/office/officeart/2005/8/layout/lProcess2"/>
    <dgm:cxn modelId="{067B73D9-FEC8-1943-96FB-E841F6FADD4D}" type="presOf" srcId="{BE65A821-DF5B-234B-A32E-92B6E35765AD}" destId="{A361244B-B4B0-9D4E-9E6C-25BA6FE97932}" srcOrd="0" destOrd="0" presId="urn:microsoft.com/office/officeart/2005/8/layout/lProcess2"/>
    <dgm:cxn modelId="{E23F15DE-F0C1-8D48-A54F-D89601946502}" srcId="{BE65A821-DF5B-234B-A32E-92B6E35765AD}" destId="{87F2C412-B33D-C944-B89A-454B3968F726}" srcOrd="1" destOrd="0" parTransId="{743A2663-9D0A-304A-8EE0-A5D36F841F10}" sibTransId="{9A5175EA-002B-0D45-BEDD-6EB1999CED0F}"/>
    <dgm:cxn modelId="{B1C3EDE2-2715-B74F-A024-8887093EE0A8}" srcId="{79993E96-269D-1F4A-9FBB-60924BC78D0F}" destId="{A3B18264-4088-AF49-AA24-391B4F908523}" srcOrd="3" destOrd="0" parTransId="{4A40A100-F680-4D4A-BD8A-3ECABEAA6E4D}" sibTransId="{AF0472F9-372B-8744-A885-BFD79B1FA45E}"/>
    <dgm:cxn modelId="{2FE29AE3-916D-5B4A-B23B-0D7DAD09AA5C}" srcId="{79993E96-269D-1F4A-9FBB-60924BC78D0F}" destId="{5806B0F4-0C9E-A54E-B50D-AA2302E928DF}" srcOrd="0" destOrd="0" parTransId="{736725C6-A794-8E45-8044-0801D99070EC}" sibTransId="{21166B61-708E-4949-AB48-DC0C7A13FE5F}"/>
    <dgm:cxn modelId="{DD6106E8-5C9C-9342-87CE-A75AA6401516}" type="presOf" srcId="{79993E96-269D-1F4A-9FBB-60924BC78D0F}" destId="{4D5B2898-AF06-8A4D-9ABE-F1F548DBFF2C}" srcOrd="1" destOrd="0" presId="urn:microsoft.com/office/officeart/2005/8/layout/lProcess2"/>
    <dgm:cxn modelId="{FE2F7AF0-01F1-B94C-8ED0-46414561A5CA}" srcId="{530FA47B-F7C4-BD45-BE10-6FCEDFD464AF}" destId="{79993E96-269D-1F4A-9FBB-60924BC78D0F}" srcOrd="1" destOrd="0" parTransId="{41CC456F-28C6-DA46-A5A1-4F315868DB06}" sibTransId="{EB619B95-5372-6847-8285-24AC669C66E9}"/>
    <dgm:cxn modelId="{638E1BF5-4747-4F44-B6D9-07B3671930B9}" type="presOf" srcId="{A3B18264-4088-AF49-AA24-391B4F908523}" destId="{ECDA3565-0438-C943-BE52-2B36C26AC21C}" srcOrd="0" destOrd="0" presId="urn:microsoft.com/office/officeart/2005/8/layout/lProcess2"/>
    <dgm:cxn modelId="{CDE602FA-E241-4B40-8DBA-1DE18C0FF357}" type="presOf" srcId="{79993E96-269D-1F4A-9FBB-60924BC78D0F}" destId="{CC512B6E-F683-5545-8358-F59194B3516F}" srcOrd="0" destOrd="0" presId="urn:microsoft.com/office/officeart/2005/8/layout/lProcess2"/>
    <dgm:cxn modelId="{6BFA309D-808A-4747-B0F6-8A4A8BD324B1}" type="presParOf" srcId="{1BE64B80-45F0-5444-A614-360DB3F6F143}" destId="{D70AF579-C07C-6C45-9D55-3789340E34AC}" srcOrd="0" destOrd="0" presId="urn:microsoft.com/office/officeart/2005/8/layout/lProcess2"/>
    <dgm:cxn modelId="{6136123E-BB37-1543-82E4-71802A8A768A}" type="presParOf" srcId="{D70AF579-C07C-6C45-9D55-3789340E34AC}" destId="{A361244B-B4B0-9D4E-9E6C-25BA6FE97932}" srcOrd="0" destOrd="0" presId="urn:microsoft.com/office/officeart/2005/8/layout/lProcess2"/>
    <dgm:cxn modelId="{709D2B76-50A7-6848-B977-092F68981A8C}" type="presParOf" srcId="{D70AF579-C07C-6C45-9D55-3789340E34AC}" destId="{D6E18A7B-2283-CD4C-B2EA-9F7274C10BA0}" srcOrd="1" destOrd="0" presId="urn:microsoft.com/office/officeart/2005/8/layout/lProcess2"/>
    <dgm:cxn modelId="{4870CC7C-28C3-284C-A4E5-4E95D372E903}" type="presParOf" srcId="{D70AF579-C07C-6C45-9D55-3789340E34AC}" destId="{58D2D58F-ED3E-B543-9661-636D0FAFE008}" srcOrd="2" destOrd="0" presId="urn:microsoft.com/office/officeart/2005/8/layout/lProcess2"/>
    <dgm:cxn modelId="{84EF48EF-327E-7042-B664-834E34B8EED0}" type="presParOf" srcId="{58D2D58F-ED3E-B543-9661-636D0FAFE008}" destId="{CB0778EC-7C16-C142-A587-22099E494B74}" srcOrd="0" destOrd="0" presId="urn:microsoft.com/office/officeart/2005/8/layout/lProcess2"/>
    <dgm:cxn modelId="{0FC553B8-318F-9D4A-9FE2-73B64A9EF7C8}" type="presParOf" srcId="{CB0778EC-7C16-C142-A587-22099E494B74}" destId="{D7568A39-4543-044A-A5A0-194D6A8F40C8}" srcOrd="0" destOrd="0" presId="urn:microsoft.com/office/officeart/2005/8/layout/lProcess2"/>
    <dgm:cxn modelId="{495E0AAA-2B41-9740-B343-4E1BF5F20FDD}" type="presParOf" srcId="{CB0778EC-7C16-C142-A587-22099E494B74}" destId="{CBAA681F-8A34-F641-93A9-2538C0D9324C}" srcOrd="1" destOrd="0" presId="urn:microsoft.com/office/officeart/2005/8/layout/lProcess2"/>
    <dgm:cxn modelId="{FB9ABE0D-5DC2-0A43-8E5E-8D4282FD541B}" type="presParOf" srcId="{CB0778EC-7C16-C142-A587-22099E494B74}" destId="{712B1E50-5D94-5748-91DF-66C262C04246}" srcOrd="2" destOrd="0" presId="urn:microsoft.com/office/officeart/2005/8/layout/lProcess2"/>
    <dgm:cxn modelId="{2B480449-518C-CD43-9485-63E4F347DF5E}" type="presParOf" srcId="{CB0778EC-7C16-C142-A587-22099E494B74}" destId="{459FA426-B0CD-3347-8175-B33AC3B7A73C}" srcOrd="3" destOrd="0" presId="urn:microsoft.com/office/officeart/2005/8/layout/lProcess2"/>
    <dgm:cxn modelId="{28EA1BED-CFB2-3C47-A5B4-82D4866FD8F6}" type="presParOf" srcId="{CB0778EC-7C16-C142-A587-22099E494B74}" destId="{0768926B-FF81-EA4D-8517-69D49D0401C0}" srcOrd="4" destOrd="0" presId="urn:microsoft.com/office/officeart/2005/8/layout/lProcess2"/>
    <dgm:cxn modelId="{D3B9D9A6-A772-B344-8014-F480F9948A4A}" type="presParOf" srcId="{1BE64B80-45F0-5444-A614-360DB3F6F143}" destId="{AB5C1E9A-C5ED-7F40-8EA4-B180BDB8C570}" srcOrd="1" destOrd="0" presId="urn:microsoft.com/office/officeart/2005/8/layout/lProcess2"/>
    <dgm:cxn modelId="{44D95A8C-3F28-F54B-A5AD-C13BF839CDAD}" type="presParOf" srcId="{1BE64B80-45F0-5444-A614-360DB3F6F143}" destId="{C528CB7E-C2E3-954F-B7AA-6A0DCC45915B}" srcOrd="2" destOrd="0" presId="urn:microsoft.com/office/officeart/2005/8/layout/lProcess2"/>
    <dgm:cxn modelId="{11D4E22E-0979-2B4E-BB78-3DE957367003}" type="presParOf" srcId="{C528CB7E-C2E3-954F-B7AA-6A0DCC45915B}" destId="{CC512B6E-F683-5545-8358-F59194B3516F}" srcOrd="0" destOrd="0" presId="urn:microsoft.com/office/officeart/2005/8/layout/lProcess2"/>
    <dgm:cxn modelId="{5ACF5858-508F-6C46-B7AF-08BEB11EF63B}" type="presParOf" srcId="{C528CB7E-C2E3-954F-B7AA-6A0DCC45915B}" destId="{4D5B2898-AF06-8A4D-9ABE-F1F548DBFF2C}" srcOrd="1" destOrd="0" presId="urn:microsoft.com/office/officeart/2005/8/layout/lProcess2"/>
    <dgm:cxn modelId="{A0BBFA63-6DD8-6748-8B0D-6A10E01150F5}" type="presParOf" srcId="{C528CB7E-C2E3-954F-B7AA-6A0DCC45915B}" destId="{7858D96D-96C4-464B-BA12-3849973B67D5}" srcOrd="2" destOrd="0" presId="urn:microsoft.com/office/officeart/2005/8/layout/lProcess2"/>
    <dgm:cxn modelId="{C1668B7C-C09B-CB44-8D91-C127123C6A1F}" type="presParOf" srcId="{7858D96D-96C4-464B-BA12-3849973B67D5}" destId="{D28310DA-D0E2-FD4D-91E9-247398BABC04}" srcOrd="0" destOrd="0" presId="urn:microsoft.com/office/officeart/2005/8/layout/lProcess2"/>
    <dgm:cxn modelId="{CA49D1EA-FC53-C04B-A3FE-1BB75EEC5965}" type="presParOf" srcId="{D28310DA-D0E2-FD4D-91E9-247398BABC04}" destId="{7636D281-8E38-7D45-9B45-1C25AA49CD28}" srcOrd="0" destOrd="0" presId="urn:microsoft.com/office/officeart/2005/8/layout/lProcess2"/>
    <dgm:cxn modelId="{F29E823A-25EA-AC4B-A364-FF50FBA2B24D}" type="presParOf" srcId="{D28310DA-D0E2-FD4D-91E9-247398BABC04}" destId="{4C882646-C9F6-F142-9D74-1BDF513BC59C}" srcOrd="1" destOrd="0" presId="urn:microsoft.com/office/officeart/2005/8/layout/lProcess2"/>
    <dgm:cxn modelId="{FD8FB2AC-4544-114F-9D2A-099B8312B1E3}" type="presParOf" srcId="{D28310DA-D0E2-FD4D-91E9-247398BABC04}" destId="{77D2163C-4549-2C47-B977-EA99CF45BF8F}" srcOrd="2" destOrd="0" presId="urn:microsoft.com/office/officeart/2005/8/layout/lProcess2"/>
    <dgm:cxn modelId="{96F98934-7CD7-AC41-9765-01CEE50B5CF6}" type="presParOf" srcId="{D28310DA-D0E2-FD4D-91E9-247398BABC04}" destId="{DEF68A3C-062E-9448-9A28-BBA3A25060CC}" srcOrd="3" destOrd="0" presId="urn:microsoft.com/office/officeart/2005/8/layout/lProcess2"/>
    <dgm:cxn modelId="{CF4A8C00-4E91-194C-B05B-B595CBDCA3BD}" type="presParOf" srcId="{D28310DA-D0E2-FD4D-91E9-247398BABC04}" destId="{2EE223A8-FC6E-9A4C-8503-170D0EB5FCD5}" srcOrd="4" destOrd="0" presId="urn:microsoft.com/office/officeart/2005/8/layout/lProcess2"/>
    <dgm:cxn modelId="{6D56F02A-9F32-3346-8CA3-9ECCB68649CD}" type="presParOf" srcId="{D28310DA-D0E2-FD4D-91E9-247398BABC04}" destId="{D940FCC8-CE21-3C4D-8FFC-CFCE5E494ADA}" srcOrd="5" destOrd="0" presId="urn:microsoft.com/office/officeart/2005/8/layout/lProcess2"/>
    <dgm:cxn modelId="{D1797E0C-210A-2548-AB4A-D75A534E1B05}" type="presParOf" srcId="{D28310DA-D0E2-FD4D-91E9-247398BABC04}" destId="{ECDA3565-0438-C943-BE52-2B36C26AC21C}" srcOrd="6" destOrd="0" presId="urn:microsoft.com/office/officeart/2005/8/layout/lProcess2"/>
    <dgm:cxn modelId="{8BE3E4A0-BDC2-644A-A689-728D45F16F41}" type="presParOf" srcId="{D28310DA-D0E2-FD4D-91E9-247398BABC04}" destId="{DB9A9E8B-BAA3-4145-853C-8275A3199941}" srcOrd="7" destOrd="0" presId="urn:microsoft.com/office/officeart/2005/8/layout/lProcess2"/>
    <dgm:cxn modelId="{CFE852E8-7ADC-D142-8E7F-18791BB587B9}" type="presParOf" srcId="{D28310DA-D0E2-FD4D-91E9-247398BABC04}" destId="{207D79A0-5596-9240-833F-73B48B8EA233}" srcOrd="8" destOrd="0" presId="urn:microsoft.com/office/officeart/2005/8/layout/lProcess2"/>
    <dgm:cxn modelId="{158A85BC-FB37-6740-8982-2923FFE12F45}" type="presParOf" srcId="{D28310DA-D0E2-FD4D-91E9-247398BABC04}" destId="{3BE71175-90B5-7C4E-B696-B3FBB3D7AA6B}" srcOrd="9" destOrd="0" presId="urn:microsoft.com/office/officeart/2005/8/layout/lProcess2"/>
    <dgm:cxn modelId="{1CEBDE19-3972-FA4A-BC62-AD2EA7C727B5}" type="presParOf" srcId="{D28310DA-D0E2-FD4D-91E9-247398BABC04}" destId="{0209FC72-3DDD-9C42-AAF4-2FA81F26F79F}" srcOrd="10" destOrd="0" presId="urn:microsoft.com/office/officeart/2005/8/layout/lProcess2"/>
    <dgm:cxn modelId="{6B978F5C-2F23-8145-804E-94D2D4AB5692}" type="presParOf" srcId="{1BE64B80-45F0-5444-A614-360DB3F6F143}" destId="{0DCD0734-DFE2-3345-AF39-21103A0ECBEA}" srcOrd="3" destOrd="0" presId="urn:microsoft.com/office/officeart/2005/8/layout/lProcess2"/>
    <dgm:cxn modelId="{CC1823A8-1444-B74F-9520-DF997910FAFD}" type="presParOf" srcId="{1BE64B80-45F0-5444-A614-360DB3F6F143}" destId="{3A6D442B-4090-7549-8EE8-8F9A84F90C21}" srcOrd="4" destOrd="0" presId="urn:microsoft.com/office/officeart/2005/8/layout/lProcess2"/>
    <dgm:cxn modelId="{37D09E5E-3167-A740-9C02-7689EAA95B3C}" type="presParOf" srcId="{3A6D442B-4090-7549-8EE8-8F9A84F90C21}" destId="{F6305C6E-41E8-6C45-9750-ACBABEA65638}" srcOrd="0" destOrd="0" presId="urn:microsoft.com/office/officeart/2005/8/layout/lProcess2"/>
    <dgm:cxn modelId="{5756E1F1-ED8F-FF4B-98F2-CEFC2207B5B1}" type="presParOf" srcId="{3A6D442B-4090-7549-8EE8-8F9A84F90C21}" destId="{0C506696-2855-7347-93C0-2FDDA26E63EB}" srcOrd="1" destOrd="0" presId="urn:microsoft.com/office/officeart/2005/8/layout/lProcess2"/>
    <dgm:cxn modelId="{42D282DB-D8DF-334B-B432-3C3490B8F1EA}" type="presParOf" srcId="{3A6D442B-4090-7549-8EE8-8F9A84F90C21}" destId="{CD34865F-0D19-134E-9B99-5F4B1C415127}" srcOrd="2" destOrd="0" presId="urn:microsoft.com/office/officeart/2005/8/layout/lProcess2"/>
    <dgm:cxn modelId="{309FB05D-6D3F-F24E-A777-89BB503EE8EB}" type="presParOf" srcId="{CD34865F-0D19-134E-9B99-5F4B1C415127}" destId="{13ECC6BA-6787-7E44-B14C-966FB0FD10F9}" srcOrd="0" destOrd="0" presId="urn:microsoft.com/office/officeart/2005/8/layout/lProcess2"/>
    <dgm:cxn modelId="{4054553C-709E-0B46-B5F0-A4B2D7739796}" type="presParOf" srcId="{13ECC6BA-6787-7E44-B14C-966FB0FD10F9}" destId="{E8082AC1-3F56-2441-8E08-019EA11E9332}" srcOrd="0" destOrd="0" presId="urn:microsoft.com/office/officeart/2005/8/layout/lProcess2"/>
    <dgm:cxn modelId="{3D4B1B2D-393B-9C46-AC87-C69253684C88}" type="presParOf" srcId="{13ECC6BA-6787-7E44-B14C-966FB0FD10F9}" destId="{566E772D-BAD7-A648-88FC-B4EF80BDEB35}" srcOrd="1" destOrd="0" presId="urn:microsoft.com/office/officeart/2005/8/layout/lProcess2"/>
    <dgm:cxn modelId="{058E51B6-439F-7B4E-ABB4-01F1FB1EE119}" type="presParOf" srcId="{13ECC6BA-6787-7E44-B14C-966FB0FD10F9}" destId="{9149DE43-CB25-2847-AA2A-4800B8E07B61}" srcOrd="2" destOrd="0" presId="urn:microsoft.com/office/officeart/2005/8/layout/lProcess2"/>
    <dgm:cxn modelId="{05B91F1D-DB94-DC48-82AF-E73F0B1A3532}" type="presParOf" srcId="{13ECC6BA-6787-7E44-B14C-966FB0FD10F9}" destId="{B319E312-AE24-C54D-A783-A0A963F5C1C7}" srcOrd="3" destOrd="0" presId="urn:microsoft.com/office/officeart/2005/8/layout/lProcess2"/>
    <dgm:cxn modelId="{FE6CDBDF-36F9-B94D-9CA9-1F5F87F0953E}" type="presParOf" srcId="{13ECC6BA-6787-7E44-B14C-966FB0FD10F9}" destId="{8CFD5BA0-F32F-DF44-8C1A-666128D0138A}" srcOrd="4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30FA47B-F7C4-BD45-BE10-6FCEDFD464AF}" type="doc">
      <dgm:prSet loTypeId="urn:microsoft.com/office/officeart/2005/8/layout/lProcess2" loCatId="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BE65A821-DF5B-234B-A32E-92B6E35765AD}">
      <dgm:prSet phldrT="[Text]" custT="1"/>
      <dgm:spPr>
        <a:solidFill>
          <a:schemeClr val="bg1">
            <a:lumMod val="95000"/>
          </a:schemeClr>
        </a:solidFill>
      </dgm:spPr>
      <dgm:t>
        <a:bodyPr/>
        <a:lstStyle/>
        <a:p>
          <a:r>
            <a:rPr lang="en-US" sz="4000" b="1" dirty="0">
              <a:solidFill>
                <a:schemeClr val="bg1"/>
              </a:solidFill>
            </a:rPr>
            <a:t>User</a:t>
          </a:r>
        </a:p>
      </dgm:t>
    </dgm:pt>
    <dgm:pt modelId="{0B67F5D6-7FE1-9E4B-BB3D-5D2E77A7B833}" type="parTrans" cxnId="{16A0EC08-42C6-B941-813A-B3C9A89D6527}">
      <dgm:prSet/>
      <dgm:spPr/>
      <dgm:t>
        <a:bodyPr/>
        <a:lstStyle/>
        <a:p>
          <a:endParaRPr lang="en-US"/>
        </a:p>
      </dgm:t>
    </dgm:pt>
    <dgm:pt modelId="{821730A0-996F-6140-B932-3BEAC0DF8AF8}" type="sibTrans" cxnId="{16A0EC08-42C6-B941-813A-B3C9A89D6527}">
      <dgm:prSet/>
      <dgm:spPr/>
      <dgm:t>
        <a:bodyPr/>
        <a:lstStyle/>
        <a:p>
          <a:endParaRPr lang="en-US"/>
        </a:p>
      </dgm:t>
    </dgm:pt>
    <dgm:pt modelId="{CFBE0366-8084-5942-AB55-D447242AEAF5}">
      <dgm:prSet phldrT="[Text]"/>
      <dgm:spPr>
        <a:solidFill>
          <a:schemeClr val="bg2"/>
        </a:solidFill>
      </dgm:spPr>
      <dgm:t>
        <a:bodyPr/>
        <a:lstStyle/>
        <a:p>
          <a:r>
            <a:rPr lang="en-US" dirty="0"/>
            <a:t>User ID (Anonymized)</a:t>
          </a:r>
        </a:p>
      </dgm:t>
    </dgm:pt>
    <dgm:pt modelId="{E765CE77-4F38-564C-9C41-EB045914044E}" type="parTrans" cxnId="{E1319570-C986-DB4F-A74F-DA268F8DC855}">
      <dgm:prSet/>
      <dgm:spPr/>
      <dgm:t>
        <a:bodyPr/>
        <a:lstStyle/>
        <a:p>
          <a:endParaRPr lang="en-US"/>
        </a:p>
      </dgm:t>
    </dgm:pt>
    <dgm:pt modelId="{CA334CBA-866E-D54D-A888-372959F7EC11}" type="sibTrans" cxnId="{E1319570-C986-DB4F-A74F-DA268F8DC855}">
      <dgm:prSet/>
      <dgm:spPr/>
      <dgm:t>
        <a:bodyPr/>
        <a:lstStyle/>
        <a:p>
          <a:endParaRPr lang="en-US"/>
        </a:p>
      </dgm:t>
    </dgm:pt>
    <dgm:pt modelId="{87F2C412-B33D-C944-B89A-454B3968F726}">
      <dgm:prSet phldrT="[Text]"/>
      <dgm:spPr>
        <a:solidFill>
          <a:schemeClr val="bg2"/>
        </a:solidFill>
      </dgm:spPr>
      <dgm:t>
        <a:bodyPr/>
        <a:lstStyle/>
        <a:p>
          <a:r>
            <a:rPr lang="en-US" dirty="0"/>
            <a:t>Location</a:t>
          </a:r>
        </a:p>
      </dgm:t>
    </dgm:pt>
    <dgm:pt modelId="{743A2663-9D0A-304A-8EE0-A5D36F841F10}" type="parTrans" cxnId="{E23F15DE-F0C1-8D48-A54F-D89601946502}">
      <dgm:prSet/>
      <dgm:spPr/>
      <dgm:t>
        <a:bodyPr/>
        <a:lstStyle/>
        <a:p>
          <a:endParaRPr lang="en-US"/>
        </a:p>
      </dgm:t>
    </dgm:pt>
    <dgm:pt modelId="{9A5175EA-002B-0D45-BEDD-6EB1999CED0F}" type="sibTrans" cxnId="{E23F15DE-F0C1-8D48-A54F-D89601946502}">
      <dgm:prSet/>
      <dgm:spPr/>
      <dgm:t>
        <a:bodyPr/>
        <a:lstStyle/>
        <a:p>
          <a:endParaRPr lang="en-US"/>
        </a:p>
      </dgm:t>
    </dgm:pt>
    <dgm:pt modelId="{79993E96-269D-1F4A-9FBB-60924BC78D0F}">
      <dgm:prSet phldrT="[Text]" custT="1"/>
      <dgm:spPr/>
      <dgm:t>
        <a:bodyPr/>
        <a:lstStyle/>
        <a:p>
          <a:r>
            <a:rPr lang="en-US" sz="4000" b="1" dirty="0"/>
            <a:t>Book</a:t>
          </a:r>
        </a:p>
      </dgm:t>
    </dgm:pt>
    <dgm:pt modelId="{41CC456F-28C6-DA46-A5A1-4F315868DB06}" type="parTrans" cxnId="{FE2F7AF0-01F1-B94C-8ED0-46414561A5CA}">
      <dgm:prSet/>
      <dgm:spPr/>
      <dgm:t>
        <a:bodyPr/>
        <a:lstStyle/>
        <a:p>
          <a:endParaRPr lang="en-US"/>
        </a:p>
      </dgm:t>
    </dgm:pt>
    <dgm:pt modelId="{EB619B95-5372-6847-8285-24AC669C66E9}" type="sibTrans" cxnId="{FE2F7AF0-01F1-B94C-8ED0-46414561A5CA}">
      <dgm:prSet/>
      <dgm:spPr/>
      <dgm:t>
        <a:bodyPr/>
        <a:lstStyle/>
        <a:p>
          <a:endParaRPr lang="en-US"/>
        </a:p>
      </dgm:t>
    </dgm:pt>
    <dgm:pt modelId="{5806B0F4-0C9E-A54E-B50D-AA2302E928DF}">
      <dgm:prSet phldrT="[Text]"/>
      <dgm:spPr>
        <a:solidFill>
          <a:schemeClr val="accent6"/>
        </a:solidFill>
      </dgm:spPr>
      <dgm:t>
        <a:bodyPr/>
        <a:lstStyle/>
        <a:p>
          <a:r>
            <a:rPr lang="en-US" dirty="0"/>
            <a:t>ISBN</a:t>
          </a:r>
        </a:p>
      </dgm:t>
    </dgm:pt>
    <dgm:pt modelId="{736725C6-A794-8E45-8044-0801D99070EC}" type="parTrans" cxnId="{2FE29AE3-916D-5B4A-B23B-0D7DAD09AA5C}">
      <dgm:prSet/>
      <dgm:spPr/>
      <dgm:t>
        <a:bodyPr/>
        <a:lstStyle/>
        <a:p>
          <a:endParaRPr lang="en-US"/>
        </a:p>
      </dgm:t>
    </dgm:pt>
    <dgm:pt modelId="{21166B61-708E-4949-AB48-DC0C7A13FE5F}" type="sibTrans" cxnId="{2FE29AE3-916D-5B4A-B23B-0D7DAD09AA5C}">
      <dgm:prSet/>
      <dgm:spPr/>
      <dgm:t>
        <a:bodyPr/>
        <a:lstStyle/>
        <a:p>
          <a:endParaRPr lang="en-US"/>
        </a:p>
      </dgm:t>
    </dgm:pt>
    <dgm:pt modelId="{ACE595E8-F796-0547-AA1C-B93A211FD628}">
      <dgm:prSet phldrT="[Text]"/>
      <dgm:spPr/>
      <dgm:t>
        <a:bodyPr/>
        <a:lstStyle/>
        <a:p>
          <a:r>
            <a:rPr lang="en-US" dirty="0"/>
            <a:t>Title</a:t>
          </a:r>
        </a:p>
      </dgm:t>
    </dgm:pt>
    <dgm:pt modelId="{2933D729-CBDC-D149-8D57-D7FBA69A4E88}" type="parTrans" cxnId="{B0D84EB7-6A6C-E644-A19D-D5A123201D08}">
      <dgm:prSet/>
      <dgm:spPr/>
      <dgm:t>
        <a:bodyPr/>
        <a:lstStyle/>
        <a:p>
          <a:endParaRPr lang="en-US"/>
        </a:p>
      </dgm:t>
    </dgm:pt>
    <dgm:pt modelId="{F7391208-382E-C44A-87AA-F4064095A193}" type="sibTrans" cxnId="{B0D84EB7-6A6C-E644-A19D-D5A123201D08}">
      <dgm:prSet/>
      <dgm:spPr/>
      <dgm:t>
        <a:bodyPr/>
        <a:lstStyle/>
        <a:p>
          <a:endParaRPr lang="en-US"/>
        </a:p>
      </dgm:t>
    </dgm:pt>
    <dgm:pt modelId="{91E2E532-77AF-AB40-AA23-1E4AF257633A}">
      <dgm:prSet phldrT="[Text]" custT="1"/>
      <dgm:spPr/>
      <dgm:t>
        <a:bodyPr/>
        <a:lstStyle/>
        <a:p>
          <a:r>
            <a:rPr lang="en-US" sz="4000" b="1" dirty="0"/>
            <a:t>Rating</a:t>
          </a:r>
        </a:p>
      </dgm:t>
    </dgm:pt>
    <dgm:pt modelId="{E5F59964-4287-DA45-B7D5-EF2133917B1E}" type="parTrans" cxnId="{888534A6-0126-0949-9B03-A5887D0C26EC}">
      <dgm:prSet/>
      <dgm:spPr/>
      <dgm:t>
        <a:bodyPr/>
        <a:lstStyle/>
        <a:p>
          <a:endParaRPr lang="en-US"/>
        </a:p>
      </dgm:t>
    </dgm:pt>
    <dgm:pt modelId="{D9EFCBB5-E4F2-A44B-B229-5D66E987E2E1}" type="sibTrans" cxnId="{888534A6-0126-0949-9B03-A5887D0C26EC}">
      <dgm:prSet/>
      <dgm:spPr/>
      <dgm:t>
        <a:bodyPr/>
        <a:lstStyle/>
        <a:p>
          <a:endParaRPr lang="en-US"/>
        </a:p>
      </dgm:t>
    </dgm:pt>
    <dgm:pt modelId="{A68A9A44-7F9D-0248-9D97-61BBFEC06EFE}">
      <dgm:prSet phldrT="[Text]"/>
      <dgm:spPr/>
      <dgm:t>
        <a:bodyPr/>
        <a:lstStyle/>
        <a:p>
          <a:r>
            <a:rPr lang="en-US" dirty="0"/>
            <a:t>User ID</a:t>
          </a:r>
        </a:p>
      </dgm:t>
    </dgm:pt>
    <dgm:pt modelId="{0C1F9BF9-32C1-9C46-98FF-681C0260CCB0}" type="parTrans" cxnId="{1EB830B7-2243-CC4C-890A-BA7CF577A474}">
      <dgm:prSet/>
      <dgm:spPr/>
      <dgm:t>
        <a:bodyPr/>
        <a:lstStyle/>
        <a:p>
          <a:endParaRPr lang="en-US"/>
        </a:p>
      </dgm:t>
    </dgm:pt>
    <dgm:pt modelId="{759401CC-5B55-2B42-AAB5-4849A8F04798}" type="sibTrans" cxnId="{1EB830B7-2243-CC4C-890A-BA7CF577A474}">
      <dgm:prSet/>
      <dgm:spPr/>
      <dgm:t>
        <a:bodyPr/>
        <a:lstStyle/>
        <a:p>
          <a:endParaRPr lang="en-US"/>
        </a:p>
      </dgm:t>
    </dgm:pt>
    <dgm:pt modelId="{4428BC87-1E2F-AC43-AE09-A6D60D9F60C9}">
      <dgm:prSet phldrT="[Text]"/>
      <dgm:spPr/>
      <dgm:t>
        <a:bodyPr/>
        <a:lstStyle/>
        <a:p>
          <a:r>
            <a:rPr lang="en-US" dirty="0"/>
            <a:t>Rating (0-10)</a:t>
          </a:r>
        </a:p>
      </dgm:t>
    </dgm:pt>
    <dgm:pt modelId="{49030448-F6B1-9145-9C28-460CCDFCC91E}" type="parTrans" cxnId="{10EB9D09-F776-4A49-8293-C90F5F9ABAB3}">
      <dgm:prSet/>
      <dgm:spPr/>
      <dgm:t>
        <a:bodyPr/>
        <a:lstStyle/>
        <a:p>
          <a:endParaRPr lang="en-US"/>
        </a:p>
      </dgm:t>
    </dgm:pt>
    <dgm:pt modelId="{7B180F4C-E0DE-8C49-A4B0-711952E20CE0}" type="sibTrans" cxnId="{10EB9D09-F776-4A49-8293-C90F5F9ABAB3}">
      <dgm:prSet/>
      <dgm:spPr/>
      <dgm:t>
        <a:bodyPr/>
        <a:lstStyle/>
        <a:p>
          <a:endParaRPr lang="en-US"/>
        </a:p>
      </dgm:t>
    </dgm:pt>
    <dgm:pt modelId="{26617F84-01D4-5745-BC1D-49F16079E015}">
      <dgm:prSet phldrT="[Text]"/>
      <dgm:spPr>
        <a:solidFill>
          <a:schemeClr val="bg2"/>
        </a:solidFill>
      </dgm:spPr>
      <dgm:t>
        <a:bodyPr/>
        <a:lstStyle/>
        <a:p>
          <a:r>
            <a:rPr lang="en-US" dirty="0"/>
            <a:t>Age</a:t>
          </a:r>
        </a:p>
      </dgm:t>
    </dgm:pt>
    <dgm:pt modelId="{E92C79EC-BAF4-E94B-8DDE-601BAB15CBC8}" type="parTrans" cxnId="{CC869C5A-40DB-B14F-B2A4-199479A7AFCB}">
      <dgm:prSet/>
      <dgm:spPr/>
      <dgm:t>
        <a:bodyPr/>
        <a:lstStyle/>
        <a:p>
          <a:endParaRPr lang="en-US"/>
        </a:p>
      </dgm:t>
    </dgm:pt>
    <dgm:pt modelId="{E28EA192-03FA-7842-8D91-1374F60B2253}" type="sibTrans" cxnId="{CC869C5A-40DB-B14F-B2A4-199479A7AFCB}">
      <dgm:prSet/>
      <dgm:spPr/>
      <dgm:t>
        <a:bodyPr/>
        <a:lstStyle/>
        <a:p>
          <a:endParaRPr lang="en-US"/>
        </a:p>
      </dgm:t>
    </dgm:pt>
    <dgm:pt modelId="{A3B18264-4088-AF49-AA24-391B4F908523}">
      <dgm:prSet phldrT="[Text]"/>
      <dgm:spPr/>
      <dgm:t>
        <a:bodyPr/>
        <a:lstStyle/>
        <a:p>
          <a:r>
            <a:rPr lang="en-US" dirty="0"/>
            <a:t>Year of Publication</a:t>
          </a:r>
        </a:p>
      </dgm:t>
    </dgm:pt>
    <dgm:pt modelId="{4A40A100-F680-4D4A-BD8A-3ECABEAA6E4D}" type="parTrans" cxnId="{B1C3EDE2-2715-B74F-A024-8887093EE0A8}">
      <dgm:prSet/>
      <dgm:spPr/>
      <dgm:t>
        <a:bodyPr/>
        <a:lstStyle/>
        <a:p>
          <a:endParaRPr lang="en-US"/>
        </a:p>
      </dgm:t>
    </dgm:pt>
    <dgm:pt modelId="{AF0472F9-372B-8744-A885-BFD79B1FA45E}" type="sibTrans" cxnId="{B1C3EDE2-2715-B74F-A024-8887093EE0A8}">
      <dgm:prSet/>
      <dgm:spPr/>
      <dgm:t>
        <a:bodyPr/>
        <a:lstStyle/>
        <a:p>
          <a:endParaRPr lang="en-US"/>
        </a:p>
      </dgm:t>
    </dgm:pt>
    <dgm:pt modelId="{E95292B9-5D4A-1947-9AD2-6A8C63210827}">
      <dgm:prSet phldrT="[Text]"/>
      <dgm:spPr/>
      <dgm:t>
        <a:bodyPr/>
        <a:lstStyle/>
        <a:p>
          <a:r>
            <a:rPr lang="en-US" dirty="0"/>
            <a:t>Publisher</a:t>
          </a:r>
        </a:p>
      </dgm:t>
    </dgm:pt>
    <dgm:pt modelId="{2A2A162D-5814-7D49-AA73-1026B98CB645}" type="parTrans" cxnId="{AB0F2CBF-D409-034F-BCAF-151D55117A5B}">
      <dgm:prSet/>
      <dgm:spPr/>
      <dgm:t>
        <a:bodyPr/>
        <a:lstStyle/>
        <a:p>
          <a:endParaRPr lang="en-US"/>
        </a:p>
      </dgm:t>
    </dgm:pt>
    <dgm:pt modelId="{0647C259-9D71-484D-9E56-83738942F187}" type="sibTrans" cxnId="{AB0F2CBF-D409-034F-BCAF-151D55117A5B}">
      <dgm:prSet/>
      <dgm:spPr/>
      <dgm:t>
        <a:bodyPr/>
        <a:lstStyle/>
        <a:p>
          <a:endParaRPr lang="en-US"/>
        </a:p>
      </dgm:t>
    </dgm:pt>
    <dgm:pt modelId="{8E8FD4B4-C4CF-4645-8066-D204726EA2EF}">
      <dgm:prSet phldrT="[Text]"/>
      <dgm:spPr/>
      <dgm:t>
        <a:bodyPr/>
        <a:lstStyle/>
        <a:p>
          <a:r>
            <a:rPr lang="en-US" dirty="0"/>
            <a:t>Author</a:t>
          </a:r>
        </a:p>
      </dgm:t>
    </dgm:pt>
    <dgm:pt modelId="{F82FD94A-4133-A442-9AED-9EFA2EF62333}" type="parTrans" cxnId="{1EA17395-48EA-8A4A-8DAF-574B6ED5FFCF}">
      <dgm:prSet/>
      <dgm:spPr/>
      <dgm:t>
        <a:bodyPr/>
        <a:lstStyle/>
        <a:p>
          <a:endParaRPr lang="en-US"/>
        </a:p>
      </dgm:t>
    </dgm:pt>
    <dgm:pt modelId="{EC79383B-B0CC-7047-A63C-706E0DCA1DB1}" type="sibTrans" cxnId="{1EA17395-48EA-8A4A-8DAF-574B6ED5FFCF}">
      <dgm:prSet/>
      <dgm:spPr/>
      <dgm:t>
        <a:bodyPr/>
        <a:lstStyle/>
        <a:p>
          <a:endParaRPr lang="en-US"/>
        </a:p>
      </dgm:t>
    </dgm:pt>
    <dgm:pt modelId="{51F1A7E8-90E8-2E49-AD19-C89333A66A93}">
      <dgm:prSet phldrT="[Text]"/>
      <dgm:spPr/>
      <dgm:t>
        <a:bodyPr/>
        <a:lstStyle/>
        <a:p>
          <a:r>
            <a:rPr lang="en-US" dirty="0"/>
            <a:t>Image</a:t>
          </a:r>
        </a:p>
      </dgm:t>
    </dgm:pt>
    <dgm:pt modelId="{487AF6E4-500B-C041-9883-2049C0518039}" type="parTrans" cxnId="{63044D20-07D2-1C42-BF42-E4E2BCFC0EEB}">
      <dgm:prSet/>
      <dgm:spPr/>
      <dgm:t>
        <a:bodyPr/>
        <a:lstStyle/>
        <a:p>
          <a:endParaRPr lang="en-US"/>
        </a:p>
      </dgm:t>
    </dgm:pt>
    <dgm:pt modelId="{441C3BE0-4C2E-4E41-821D-2060D35E9CF6}" type="sibTrans" cxnId="{63044D20-07D2-1C42-BF42-E4E2BCFC0EEB}">
      <dgm:prSet/>
      <dgm:spPr/>
      <dgm:t>
        <a:bodyPr/>
        <a:lstStyle/>
        <a:p>
          <a:endParaRPr lang="en-US"/>
        </a:p>
      </dgm:t>
    </dgm:pt>
    <dgm:pt modelId="{31B320D5-AE23-E246-9032-9C8AE0115AAF}">
      <dgm:prSet phldrT="[Text]"/>
      <dgm:spPr>
        <a:solidFill>
          <a:schemeClr val="accent6"/>
        </a:solidFill>
      </dgm:spPr>
      <dgm:t>
        <a:bodyPr/>
        <a:lstStyle/>
        <a:p>
          <a:r>
            <a:rPr lang="en-US" dirty="0"/>
            <a:t>ISBN</a:t>
          </a:r>
        </a:p>
      </dgm:t>
    </dgm:pt>
    <dgm:pt modelId="{A42801E3-12A9-A744-B44D-FF0054E9D67C}" type="parTrans" cxnId="{6239844A-C158-894A-B705-855EB833A0D1}">
      <dgm:prSet/>
      <dgm:spPr/>
      <dgm:t>
        <a:bodyPr/>
        <a:lstStyle/>
        <a:p>
          <a:endParaRPr lang="en-US"/>
        </a:p>
      </dgm:t>
    </dgm:pt>
    <dgm:pt modelId="{80BB640C-2709-A342-8C18-457C52A4EE6C}" type="sibTrans" cxnId="{6239844A-C158-894A-B705-855EB833A0D1}">
      <dgm:prSet/>
      <dgm:spPr/>
      <dgm:t>
        <a:bodyPr/>
        <a:lstStyle/>
        <a:p>
          <a:endParaRPr lang="en-US"/>
        </a:p>
      </dgm:t>
    </dgm:pt>
    <dgm:pt modelId="{1BE64B80-45F0-5444-A614-360DB3F6F143}" type="pres">
      <dgm:prSet presAssocID="{530FA47B-F7C4-BD45-BE10-6FCEDFD464AF}" presName="theList" presStyleCnt="0">
        <dgm:presLayoutVars>
          <dgm:dir/>
          <dgm:animLvl val="lvl"/>
          <dgm:resizeHandles val="exact"/>
        </dgm:presLayoutVars>
      </dgm:prSet>
      <dgm:spPr/>
    </dgm:pt>
    <dgm:pt modelId="{D70AF579-C07C-6C45-9D55-3789340E34AC}" type="pres">
      <dgm:prSet presAssocID="{BE65A821-DF5B-234B-A32E-92B6E35765AD}" presName="compNode" presStyleCnt="0"/>
      <dgm:spPr/>
    </dgm:pt>
    <dgm:pt modelId="{A361244B-B4B0-9D4E-9E6C-25BA6FE97932}" type="pres">
      <dgm:prSet presAssocID="{BE65A821-DF5B-234B-A32E-92B6E35765AD}" presName="aNode" presStyleLbl="bgShp" presStyleIdx="0" presStyleCnt="3"/>
      <dgm:spPr/>
    </dgm:pt>
    <dgm:pt modelId="{D6E18A7B-2283-CD4C-B2EA-9F7274C10BA0}" type="pres">
      <dgm:prSet presAssocID="{BE65A821-DF5B-234B-A32E-92B6E35765AD}" presName="textNode" presStyleLbl="bgShp" presStyleIdx="0" presStyleCnt="3"/>
      <dgm:spPr/>
    </dgm:pt>
    <dgm:pt modelId="{58D2D58F-ED3E-B543-9661-636D0FAFE008}" type="pres">
      <dgm:prSet presAssocID="{BE65A821-DF5B-234B-A32E-92B6E35765AD}" presName="compChildNode" presStyleCnt="0"/>
      <dgm:spPr/>
    </dgm:pt>
    <dgm:pt modelId="{CB0778EC-7C16-C142-A587-22099E494B74}" type="pres">
      <dgm:prSet presAssocID="{BE65A821-DF5B-234B-A32E-92B6E35765AD}" presName="theInnerList" presStyleCnt="0"/>
      <dgm:spPr/>
    </dgm:pt>
    <dgm:pt modelId="{D7568A39-4543-044A-A5A0-194D6A8F40C8}" type="pres">
      <dgm:prSet presAssocID="{CFBE0366-8084-5942-AB55-D447242AEAF5}" presName="childNode" presStyleLbl="node1" presStyleIdx="0" presStyleCnt="12">
        <dgm:presLayoutVars>
          <dgm:bulletEnabled val="1"/>
        </dgm:presLayoutVars>
      </dgm:prSet>
      <dgm:spPr/>
    </dgm:pt>
    <dgm:pt modelId="{CBAA681F-8A34-F641-93A9-2538C0D9324C}" type="pres">
      <dgm:prSet presAssocID="{CFBE0366-8084-5942-AB55-D447242AEAF5}" presName="aSpace2" presStyleCnt="0"/>
      <dgm:spPr/>
    </dgm:pt>
    <dgm:pt modelId="{712B1E50-5D94-5748-91DF-66C262C04246}" type="pres">
      <dgm:prSet presAssocID="{87F2C412-B33D-C944-B89A-454B3968F726}" presName="childNode" presStyleLbl="node1" presStyleIdx="1" presStyleCnt="12">
        <dgm:presLayoutVars>
          <dgm:bulletEnabled val="1"/>
        </dgm:presLayoutVars>
      </dgm:prSet>
      <dgm:spPr/>
    </dgm:pt>
    <dgm:pt modelId="{459FA426-B0CD-3347-8175-B33AC3B7A73C}" type="pres">
      <dgm:prSet presAssocID="{87F2C412-B33D-C944-B89A-454B3968F726}" presName="aSpace2" presStyleCnt="0"/>
      <dgm:spPr/>
    </dgm:pt>
    <dgm:pt modelId="{0768926B-FF81-EA4D-8517-69D49D0401C0}" type="pres">
      <dgm:prSet presAssocID="{26617F84-01D4-5745-BC1D-49F16079E015}" presName="childNode" presStyleLbl="node1" presStyleIdx="2" presStyleCnt="12">
        <dgm:presLayoutVars>
          <dgm:bulletEnabled val="1"/>
        </dgm:presLayoutVars>
      </dgm:prSet>
      <dgm:spPr/>
    </dgm:pt>
    <dgm:pt modelId="{AB5C1E9A-C5ED-7F40-8EA4-B180BDB8C570}" type="pres">
      <dgm:prSet presAssocID="{BE65A821-DF5B-234B-A32E-92B6E35765AD}" presName="aSpace" presStyleCnt="0"/>
      <dgm:spPr/>
    </dgm:pt>
    <dgm:pt modelId="{C528CB7E-C2E3-954F-B7AA-6A0DCC45915B}" type="pres">
      <dgm:prSet presAssocID="{79993E96-269D-1F4A-9FBB-60924BC78D0F}" presName="compNode" presStyleCnt="0"/>
      <dgm:spPr/>
    </dgm:pt>
    <dgm:pt modelId="{CC512B6E-F683-5545-8358-F59194B3516F}" type="pres">
      <dgm:prSet presAssocID="{79993E96-269D-1F4A-9FBB-60924BC78D0F}" presName="aNode" presStyleLbl="bgShp" presStyleIdx="1" presStyleCnt="3"/>
      <dgm:spPr/>
    </dgm:pt>
    <dgm:pt modelId="{4D5B2898-AF06-8A4D-9ABE-F1F548DBFF2C}" type="pres">
      <dgm:prSet presAssocID="{79993E96-269D-1F4A-9FBB-60924BC78D0F}" presName="textNode" presStyleLbl="bgShp" presStyleIdx="1" presStyleCnt="3"/>
      <dgm:spPr/>
    </dgm:pt>
    <dgm:pt modelId="{7858D96D-96C4-464B-BA12-3849973B67D5}" type="pres">
      <dgm:prSet presAssocID="{79993E96-269D-1F4A-9FBB-60924BC78D0F}" presName="compChildNode" presStyleCnt="0"/>
      <dgm:spPr/>
    </dgm:pt>
    <dgm:pt modelId="{D28310DA-D0E2-FD4D-91E9-247398BABC04}" type="pres">
      <dgm:prSet presAssocID="{79993E96-269D-1F4A-9FBB-60924BC78D0F}" presName="theInnerList" presStyleCnt="0"/>
      <dgm:spPr/>
    </dgm:pt>
    <dgm:pt modelId="{7636D281-8E38-7D45-9B45-1C25AA49CD28}" type="pres">
      <dgm:prSet presAssocID="{5806B0F4-0C9E-A54E-B50D-AA2302E928DF}" presName="childNode" presStyleLbl="node1" presStyleIdx="3" presStyleCnt="12">
        <dgm:presLayoutVars>
          <dgm:bulletEnabled val="1"/>
        </dgm:presLayoutVars>
      </dgm:prSet>
      <dgm:spPr/>
    </dgm:pt>
    <dgm:pt modelId="{4C882646-C9F6-F142-9D74-1BDF513BC59C}" type="pres">
      <dgm:prSet presAssocID="{5806B0F4-0C9E-A54E-B50D-AA2302E928DF}" presName="aSpace2" presStyleCnt="0"/>
      <dgm:spPr/>
    </dgm:pt>
    <dgm:pt modelId="{77D2163C-4549-2C47-B977-EA99CF45BF8F}" type="pres">
      <dgm:prSet presAssocID="{ACE595E8-F796-0547-AA1C-B93A211FD628}" presName="childNode" presStyleLbl="node1" presStyleIdx="4" presStyleCnt="12">
        <dgm:presLayoutVars>
          <dgm:bulletEnabled val="1"/>
        </dgm:presLayoutVars>
      </dgm:prSet>
      <dgm:spPr/>
    </dgm:pt>
    <dgm:pt modelId="{DEF68A3C-062E-9448-9A28-BBA3A25060CC}" type="pres">
      <dgm:prSet presAssocID="{ACE595E8-F796-0547-AA1C-B93A211FD628}" presName="aSpace2" presStyleCnt="0"/>
      <dgm:spPr/>
    </dgm:pt>
    <dgm:pt modelId="{2EE223A8-FC6E-9A4C-8503-170D0EB5FCD5}" type="pres">
      <dgm:prSet presAssocID="{8E8FD4B4-C4CF-4645-8066-D204726EA2EF}" presName="childNode" presStyleLbl="node1" presStyleIdx="5" presStyleCnt="12">
        <dgm:presLayoutVars>
          <dgm:bulletEnabled val="1"/>
        </dgm:presLayoutVars>
      </dgm:prSet>
      <dgm:spPr/>
    </dgm:pt>
    <dgm:pt modelId="{D940FCC8-CE21-3C4D-8FFC-CFCE5E494ADA}" type="pres">
      <dgm:prSet presAssocID="{8E8FD4B4-C4CF-4645-8066-D204726EA2EF}" presName="aSpace2" presStyleCnt="0"/>
      <dgm:spPr/>
    </dgm:pt>
    <dgm:pt modelId="{ECDA3565-0438-C943-BE52-2B36C26AC21C}" type="pres">
      <dgm:prSet presAssocID="{A3B18264-4088-AF49-AA24-391B4F908523}" presName="childNode" presStyleLbl="node1" presStyleIdx="6" presStyleCnt="12">
        <dgm:presLayoutVars>
          <dgm:bulletEnabled val="1"/>
        </dgm:presLayoutVars>
      </dgm:prSet>
      <dgm:spPr/>
    </dgm:pt>
    <dgm:pt modelId="{DB9A9E8B-BAA3-4145-853C-8275A3199941}" type="pres">
      <dgm:prSet presAssocID="{A3B18264-4088-AF49-AA24-391B4F908523}" presName="aSpace2" presStyleCnt="0"/>
      <dgm:spPr/>
    </dgm:pt>
    <dgm:pt modelId="{207D79A0-5596-9240-833F-73B48B8EA233}" type="pres">
      <dgm:prSet presAssocID="{E95292B9-5D4A-1947-9AD2-6A8C63210827}" presName="childNode" presStyleLbl="node1" presStyleIdx="7" presStyleCnt="12">
        <dgm:presLayoutVars>
          <dgm:bulletEnabled val="1"/>
        </dgm:presLayoutVars>
      </dgm:prSet>
      <dgm:spPr/>
    </dgm:pt>
    <dgm:pt modelId="{3BE71175-90B5-7C4E-B696-B3FBB3D7AA6B}" type="pres">
      <dgm:prSet presAssocID="{E95292B9-5D4A-1947-9AD2-6A8C63210827}" presName="aSpace2" presStyleCnt="0"/>
      <dgm:spPr/>
    </dgm:pt>
    <dgm:pt modelId="{0209FC72-3DDD-9C42-AAF4-2FA81F26F79F}" type="pres">
      <dgm:prSet presAssocID="{51F1A7E8-90E8-2E49-AD19-C89333A66A93}" presName="childNode" presStyleLbl="node1" presStyleIdx="8" presStyleCnt="12">
        <dgm:presLayoutVars>
          <dgm:bulletEnabled val="1"/>
        </dgm:presLayoutVars>
      </dgm:prSet>
      <dgm:spPr/>
    </dgm:pt>
    <dgm:pt modelId="{0DCD0734-DFE2-3345-AF39-21103A0ECBEA}" type="pres">
      <dgm:prSet presAssocID="{79993E96-269D-1F4A-9FBB-60924BC78D0F}" presName="aSpace" presStyleCnt="0"/>
      <dgm:spPr/>
    </dgm:pt>
    <dgm:pt modelId="{3A6D442B-4090-7549-8EE8-8F9A84F90C21}" type="pres">
      <dgm:prSet presAssocID="{91E2E532-77AF-AB40-AA23-1E4AF257633A}" presName="compNode" presStyleCnt="0"/>
      <dgm:spPr/>
    </dgm:pt>
    <dgm:pt modelId="{F6305C6E-41E8-6C45-9750-ACBABEA65638}" type="pres">
      <dgm:prSet presAssocID="{91E2E532-77AF-AB40-AA23-1E4AF257633A}" presName="aNode" presStyleLbl="bgShp" presStyleIdx="2" presStyleCnt="3"/>
      <dgm:spPr/>
    </dgm:pt>
    <dgm:pt modelId="{0C506696-2855-7347-93C0-2FDDA26E63EB}" type="pres">
      <dgm:prSet presAssocID="{91E2E532-77AF-AB40-AA23-1E4AF257633A}" presName="textNode" presStyleLbl="bgShp" presStyleIdx="2" presStyleCnt="3"/>
      <dgm:spPr/>
    </dgm:pt>
    <dgm:pt modelId="{CD34865F-0D19-134E-9B99-5F4B1C415127}" type="pres">
      <dgm:prSet presAssocID="{91E2E532-77AF-AB40-AA23-1E4AF257633A}" presName="compChildNode" presStyleCnt="0"/>
      <dgm:spPr/>
    </dgm:pt>
    <dgm:pt modelId="{13ECC6BA-6787-7E44-B14C-966FB0FD10F9}" type="pres">
      <dgm:prSet presAssocID="{91E2E532-77AF-AB40-AA23-1E4AF257633A}" presName="theInnerList" presStyleCnt="0"/>
      <dgm:spPr/>
    </dgm:pt>
    <dgm:pt modelId="{E8082AC1-3F56-2441-8E08-019EA11E9332}" type="pres">
      <dgm:prSet presAssocID="{A68A9A44-7F9D-0248-9D97-61BBFEC06EFE}" presName="childNode" presStyleLbl="node1" presStyleIdx="9" presStyleCnt="12">
        <dgm:presLayoutVars>
          <dgm:bulletEnabled val="1"/>
        </dgm:presLayoutVars>
      </dgm:prSet>
      <dgm:spPr/>
    </dgm:pt>
    <dgm:pt modelId="{566E772D-BAD7-A648-88FC-B4EF80BDEB35}" type="pres">
      <dgm:prSet presAssocID="{A68A9A44-7F9D-0248-9D97-61BBFEC06EFE}" presName="aSpace2" presStyleCnt="0"/>
      <dgm:spPr/>
    </dgm:pt>
    <dgm:pt modelId="{9149DE43-CB25-2847-AA2A-4800B8E07B61}" type="pres">
      <dgm:prSet presAssocID="{31B320D5-AE23-E246-9032-9C8AE0115AAF}" presName="childNode" presStyleLbl="node1" presStyleIdx="10" presStyleCnt="12">
        <dgm:presLayoutVars>
          <dgm:bulletEnabled val="1"/>
        </dgm:presLayoutVars>
      </dgm:prSet>
      <dgm:spPr/>
    </dgm:pt>
    <dgm:pt modelId="{B319E312-AE24-C54D-A783-A0A963F5C1C7}" type="pres">
      <dgm:prSet presAssocID="{31B320D5-AE23-E246-9032-9C8AE0115AAF}" presName="aSpace2" presStyleCnt="0"/>
      <dgm:spPr/>
    </dgm:pt>
    <dgm:pt modelId="{8CFD5BA0-F32F-DF44-8C1A-666128D0138A}" type="pres">
      <dgm:prSet presAssocID="{4428BC87-1E2F-AC43-AE09-A6D60D9F60C9}" presName="childNode" presStyleLbl="node1" presStyleIdx="11" presStyleCnt="12">
        <dgm:presLayoutVars>
          <dgm:bulletEnabled val="1"/>
        </dgm:presLayoutVars>
      </dgm:prSet>
      <dgm:spPr/>
    </dgm:pt>
  </dgm:ptLst>
  <dgm:cxnLst>
    <dgm:cxn modelId="{CCCBFA04-B50F-E846-9D50-A347B5A09864}" type="presOf" srcId="{26617F84-01D4-5745-BC1D-49F16079E015}" destId="{0768926B-FF81-EA4D-8517-69D49D0401C0}" srcOrd="0" destOrd="0" presId="urn:microsoft.com/office/officeart/2005/8/layout/lProcess2"/>
    <dgm:cxn modelId="{16A0EC08-42C6-B941-813A-B3C9A89D6527}" srcId="{530FA47B-F7C4-BD45-BE10-6FCEDFD464AF}" destId="{BE65A821-DF5B-234B-A32E-92B6E35765AD}" srcOrd="0" destOrd="0" parTransId="{0B67F5D6-7FE1-9E4B-BB3D-5D2E77A7B833}" sibTransId="{821730A0-996F-6140-B932-3BEAC0DF8AF8}"/>
    <dgm:cxn modelId="{10EB9D09-F776-4A49-8293-C90F5F9ABAB3}" srcId="{91E2E532-77AF-AB40-AA23-1E4AF257633A}" destId="{4428BC87-1E2F-AC43-AE09-A6D60D9F60C9}" srcOrd="2" destOrd="0" parTransId="{49030448-F6B1-9145-9C28-460CCDFCC91E}" sibTransId="{7B180F4C-E0DE-8C49-A4B0-711952E20CE0}"/>
    <dgm:cxn modelId="{63044D20-07D2-1C42-BF42-E4E2BCFC0EEB}" srcId="{79993E96-269D-1F4A-9FBB-60924BC78D0F}" destId="{51F1A7E8-90E8-2E49-AD19-C89333A66A93}" srcOrd="5" destOrd="0" parTransId="{487AF6E4-500B-C041-9883-2049C0518039}" sibTransId="{441C3BE0-4C2E-4E41-821D-2060D35E9CF6}"/>
    <dgm:cxn modelId="{6487AE25-9F6B-4449-947E-EA9C075BB074}" type="presOf" srcId="{4428BC87-1E2F-AC43-AE09-A6D60D9F60C9}" destId="{8CFD5BA0-F32F-DF44-8C1A-666128D0138A}" srcOrd="0" destOrd="0" presId="urn:microsoft.com/office/officeart/2005/8/layout/lProcess2"/>
    <dgm:cxn modelId="{72005F31-1780-724D-894C-CDD44698C1A9}" type="presOf" srcId="{530FA47B-F7C4-BD45-BE10-6FCEDFD464AF}" destId="{1BE64B80-45F0-5444-A614-360DB3F6F143}" srcOrd="0" destOrd="0" presId="urn:microsoft.com/office/officeart/2005/8/layout/lProcess2"/>
    <dgm:cxn modelId="{A6E3303A-9587-134B-818A-6BF6E4CC3A84}" type="presOf" srcId="{CFBE0366-8084-5942-AB55-D447242AEAF5}" destId="{D7568A39-4543-044A-A5A0-194D6A8F40C8}" srcOrd="0" destOrd="0" presId="urn:microsoft.com/office/officeart/2005/8/layout/lProcess2"/>
    <dgm:cxn modelId="{113D2047-4162-084B-A2C4-1900D90B6F27}" type="presOf" srcId="{5806B0F4-0C9E-A54E-B50D-AA2302E928DF}" destId="{7636D281-8E38-7D45-9B45-1C25AA49CD28}" srcOrd="0" destOrd="0" presId="urn:microsoft.com/office/officeart/2005/8/layout/lProcess2"/>
    <dgm:cxn modelId="{6239844A-C158-894A-B705-855EB833A0D1}" srcId="{91E2E532-77AF-AB40-AA23-1E4AF257633A}" destId="{31B320D5-AE23-E246-9032-9C8AE0115AAF}" srcOrd="1" destOrd="0" parTransId="{A42801E3-12A9-A744-B44D-FF0054E9D67C}" sibTransId="{80BB640C-2709-A342-8C18-457C52A4EE6C}"/>
    <dgm:cxn modelId="{3DB49F51-A7F0-8643-8D94-03C6FB9D4272}" type="presOf" srcId="{87F2C412-B33D-C944-B89A-454B3968F726}" destId="{712B1E50-5D94-5748-91DF-66C262C04246}" srcOrd="0" destOrd="0" presId="urn:microsoft.com/office/officeart/2005/8/layout/lProcess2"/>
    <dgm:cxn modelId="{CC869C5A-40DB-B14F-B2A4-199479A7AFCB}" srcId="{BE65A821-DF5B-234B-A32E-92B6E35765AD}" destId="{26617F84-01D4-5745-BC1D-49F16079E015}" srcOrd="2" destOrd="0" parTransId="{E92C79EC-BAF4-E94B-8DDE-601BAB15CBC8}" sibTransId="{E28EA192-03FA-7842-8D91-1374F60B2253}"/>
    <dgm:cxn modelId="{2B500E5C-802B-9845-AC76-DDDBD21AAAF7}" type="presOf" srcId="{31B320D5-AE23-E246-9032-9C8AE0115AAF}" destId="{9149DE43-CB25-2847-AA2A-4800B8E07B61}" srcOrd="0" destOrd="0" presId="urn:microsoft.com/office/officeart/2005/8/layout/lProcess2"/>
    <dgm:cxn modelId="{0CA10361-CF95-5942-9C8E-7C8061BDDB5A}" type="presOf" srcId="{ACE595E8-F796-0547-AA1C-B93A211FD628}" destId="{77D2163C-4549-2C47-B977-EA99CF45BF8F}" srcOrd="0" destOrd="0" presId="urn:microsoft.com/office/officeart/2005/8/layout/lProcess2"/>
    <dgm:cxn modelId="{E1319570-C986-DB4F-A74F-DA268F8DC855}" srcId="{BE65A821-DF5B-234B-A32E-92B6E35765AD}" destId="{CFBE0366-8084-5942-AB55-D447242AEAF5}" srcOrd="0" destOrd="0" parTransId="{E765CE77-4F38-564C-9C41-EB045914044E}" sibTransId="{CA334CBA-866E-D54D-A888-372959F7EC11}"/>
    <dgm:cxn modelId="{E4F12479-7DB2-AE4D-BF67-A18AA18B9E65}" type="presOf" srcId="{BE65A821-DF5B-234B-A32E-92B6E35765AD}" destId="{D6E18A7B-2283-CD4C-B2EA-9F7274C10BA0}" srcOrd="1" destOrd="0" presId="urn:microsoft.com/office/officeart/2005/8/layout/lProcess2"/>
    <dgm:cxn modelId="{085C9E8F-9017-C34E-AA7F-9C15BB347184}" type="presOf" srcId="{51F1A7E8-90E8-2E49-AD19-C89333A66A93}" destId="{0209FC72-3DDD-9C42-AAF4-2FA81F26F79F}" srcOrd="0" destOrd="0" presId="urn:microsoft.com/office/officeart/2005/8/layout/lProcess2"/>
    <dgm:cxn modelId="{1EA17395-48EA-8A4A-8DAF-574B6ED5FFCF}" srcId="{79993E96-269D-1F4A-9FBB-60924BC78D0F}" destId="{8E8FD4B4-C4CF-4645-8066-D204726EA2EF}" srcOrd="2" destOrd="0" parTransId="{F82FD94A-4133-A442-9AED-9EFA2EF62333}" sibTransId="{EC79383B-B0CC-7047-A63C-706E0DCA1DB1}"/>
    <dgm:cxn modelId="{4526559D-BBB7-7545-B71E-866ACE744FD8}" type="presOf" srcId="{A68A9A44-7F9D-0248-9D97-61BBFEC06EFE}" destId="{E8082AC1-3F56-2441-8E08-019EA11E9332}" srcOrd="0" destOrd="0" presId="urn:microsoft.com/office/officeart/2005/8/layout/lProcess2"/>
    <dgm:cxn modelId="{9288B4A1-1E94-3041-AC1F-66791D897F9F}" type="presOf" srcId="{91E2E532-77AF-AB40-AA23-1E4AF257633A}" destId="{F6305C6E-41E8-6C45-9750-ACBABEA65638}" srcOrd="0" destOrd="0" presId="urn:microsoft.com/office/officeart/2005/8/layout/lProcess2"/>
    <dgm:cxn modelId="{888534A6-0126-0949-9B03-A5887D0C26EC}" srcId="{530FA47B-F7C4-BD45-BE10-6FCEDFD464AF}" destId="{91E2E532-77AF-AB40-AA23-1E4AF257633A}" srcOrd="2" destOrd="0" parTransId="{E5F59964-4287-DA45-B7D5-EF2133917B1E}" sibTransId="{D9EFCBB5-E4F2-A44B-B229-5D66E987E2E1}"/>
    <dgm:cxn modelId="{5006C9A7-4A50-D74B-9108-12DC66AEA0AC}" type="presOf" srcId="{E95292B9-5D4A-1947-9AD2-6A8C63210827}" destId="{207D79A0-5596-9240-833F-73B48B8EA233}" srcOrd="0" destOrd="0" presId="urn:microsoft.com/office/officeart/2005/8/layout/lProcess2"/>
    <dgm:cxn modelId="{1EB830B7-2243-CC4C-890A-BA7CF577A474}" srcId="{91E2E532-77AF-AB40-AA23-1E4AF257633A}" destId="{A68A9A44-7F9D-0248-9D97-61BBFEC06EFE}" srcOrd="0" destOrd="0" parTransId="{0C1F9BF9-32C1-9C46-98FF-681C0260CCB0}" sibTransId="{759401CC-5B55-2B42-AAB5-4849A8F04798}"/>
    <dgm:cxn modelId="{B0D84EB7-6A6C-E644-A19D-D5A123201D08}" srcId="{79993E96-269D-1F4A-9FBB-60924BC78D0F}" destId="{ACE595E8-F796-0547-AA1C-B93A211FD628}" srcOrd="1" destOrd="0" parTransId="{2933D729-CBDC-D149-8D57-D7FBA69A4E88}" sibTransId="{F7391208-382E-C44A-87AA-F4064095A193}"/>
    <dgm:cxn modelId="{AB0F2CBF-D409-034F-BCAF-151D55117A5B}" srcId="{79993E96-269D-1F4A-9FBB-60924BC78D0F}" destId="{E95292B9-5D4A-1947-9AD2-6A8C63210827}" srcOrd="4" destOrd="0" parTransId="{2A2A162D-5814-7D49-AA73-1026B98CB645}" sibTransId="{0647C259-9D71-484D-9E56-83738942F187}"/>
    <dgm:cxn modelId="{5CF7C7CE-FBC2-6944-B382-813656B42749}" type="presOf" srcId="{91E2E532-77AF-AB40-AA23-1E4AF257633A}" destId="{0C506696-2855-7347-93C0-2FDDA26E63EB}" srcOrd="1" destOrd="0" presId="urn:microsoft.com/office/officeart/2005/8/layout/lProcess2"/>
    <dgm:cxn modelId="{CA9CEBD0-E4FD-2C4D-8CE5-E82ADA444182}" type="presOf" srcId="{8E8FD4B4-C4CF-4645-8066-D204726EA2EF}" destId="{2EE223A8-FC6E-9A4C-8503-170D0EB5FCD5}" srcOrd="0" destOrd="0" presId="urn:microsoft.com/office/officeart/2005/8/layout/lProcess2"/>
    <dgm:cxn modelId="{067B73D9-FEC8-1943-96FB-E841F6FADD4D}" type="presOf" srcId="{BE65A821-DF5B-234B-A32E-92B6E35765AD}" destId="{A361244B-B4B0-9D4E-9E6C-25BA6FE97932}" srcOrd="0" destOrd="0" presId="urn:microsoft.com/office/officeart/2005/8/layout/lProcess2"/>
    <dgm:cxn modelId="{E23F15DE-F0C1-8D48-A54F-D89601946502}" srcId="{BE65A821-DF5B-234B-A32E-92B6E35765AD}" destId="{87F2C412-B33D-C944-B89A-454B3968F726}" srcOrd="1" destOrd="0" parTransId="{743A2663-9D0A-304A-8EE0-A5D36F841F10}" sibTransId="{9A5175EA-002B-0D45-BEDD-6EB1999CED0F}"/>
    <dgm:cxn modelId="{B1C3EDE2-2715-B74F-A024-8887093EE0A8}" srcId="{79993E96-269D-1F4A-9FBB-60924BC78D0F}" destId="{A3B18264-4088-AF49-AA24-391B4F908523}" srcOrd="3" destOrd="0" parTransId="{4A40A100-F680-4D4A-BD8A-3ECABEAA6E4D}" sibTransId="{AF0472F9-372B-8744-A885-BFD79B1FA45E}"/>
    <dgm:cxn modelId="{2FE29AE3-916D-5B4A-B23B-0D7DAD09AA5C}" srcId="{79993E96-269D-1F4A-9FBB-60924BC78D0F}" destId="{5806B0F4-0C9E-A54E-B50D-AA2302E928DF}" srcOrd="0" destOrd="0" parTransId="{736725C6-A794-8E45-8044-0801D99070EC}" sibTransId="{21166B61-708E-4949-AB48-DC0C7A13FE5F}"/>
    <dgm:cxn modelId="{DD6106E8-5C9C-9342-87CE-A75AA6401516}" type="presOf" srcId="{79993E96-269D-1F4A-9FBB-60924BC78D0F}" destId="{4D5B2898-AF06-8A4D-9ABE-F1F548DBFF2C}" srcOrd="1" destOrd="0" presId="urn:microsoft.com/office/officeart/2005/8/layout/lProcess2"/>
    <dgm:cxn modelId="{FE2F7AF0-01F1-B94C-8ED0-46414561A5CA}" srcId="{530FA47B-F7C4-BD45-BE10-6FCEDFD464AF}" destId="{79993E96-269D-1F4A-9FBB-60924BC78D0F}" srcOrd="1" destOrd="0" parTransId="{41CC456F-28C6-DA46-A5A1-4F315868DB06}" sibTransId="{EB619B95-5372-6847-8285-24AC669C66E9}"/>
    <dgm:cxn modelId="{638E1BF5-4747-4F44-B6D9-07B3671930B9}" type="presOf" srcId="{A3B18264-4088-AF49-AA24-391B4F908523}" destId="{ECDA3565-0438-C943-BE52-2B36C26AC21C}" srcOrd="0" destOrd="0" presId="urn:microsoft.com/office/officeart/2005/8/layout/lProcess2"/>
    <dgm:cxn modelId="{CDE602FA-E241-4B40-8DBA-1DE18C0FF357}" type="presOf" srcId="{79993E96-269D-1F4A-9FBB-60924BC78D0F}" destId="{CC512B6E-F683-5545-8358-F59194B3516F}" srcOrd="0" destOrd="0" presId="urn:microsoft.com/office/officeart/2005/8/layout/lProcess2"/>
    <dgm:cxn modelId="{6BFA309D-808A-4747-B0F6-8A4A8BD324B1}" type="presParOf" srcId="{1BE64B80-45F0-5444-A614-360DB3F6F143}" destId="{D70AF579-C07C-6C45-9D55-3789340E34AC}" srcOrd="0" destOrd="0" presId="urn:microsoft.com/office/officeart/2005/8/layout/lProcess2"/>
    <dgm:cxn modelId="{6136123E-BB37-1543-82E4-71802A8A768A}" type="presParOf" srcId="{D70AF579-C07C-6C45-9D55-3789340E34AC}" destId="{A361244B-B4B0-9D4E-9E6C-25BA6FE97932}" srcOrd="0" destOrd="0" presId="urn:microsoft.com/office/officeart/2005/8/layout/lProcess2"/>
    <dgm:cxn modelId="{709D2B76-50A7-6848-B977-092F68981A8C}" type="presParOf" srcId="{D70AF579-C07C-6C45-9D55-3789340E34AC}" destId="{D6E18A7B-2283-CD4C-B2EA-9F7274C10BA0}" srcOrd="1" destOrd="0" presId="urn:microsoft.com/office/officeart/2005/8/layout/lProcess2"/>
    <dgm:cxn modelId="{4870CC7C-28C3-284C-A4E5-4E95D372E903}" type="presParOf" srcId="{D70AF579-C07C-6C45-9D55-3789340E34AC}" destId="{58D2D58F-ED3E-B543-9661-636D0FAFE008}" srcOrd="2" destOrd="0" presId="urn:microsoft.com/office/officeart/2005/8/layout/lProcess2"/>
    <dgm:cxn modelId="{84EF48EF-327E-7042-B664-834E34B8EED0}" type="presParOf" srcId="{58D2D58F-ED3E-B543-9661-636D0FAFE008}" destId="{CB0778EC-7C16-C142-A587-22099E494B74}" srcOrd="0" destOrd="0" presId="urn:microsoft.com/office/officeart/2005/8/layout/lProcess2"/>
    <dgm:cxn modelId="{0FC553B8-318F-9D4A-9FE2-73B64A9EF7C8}" type="presParOf" srcId="{CB0778EC-7C16-C142-A587-22099E494B74}" destId="{D7568A39-4543-044A-A5A0-194D6A8F40C8}" srcOrd="0" destOrd="0" presId="urn:microsoft.com/office/officeart/2005/8/layout/lProcess2"/>
    <dgm:cxn modelId="{495E0AAA-2B41-9740-B343-4E1BF5F20FDD}" type="presParOf" srcId="{CB0778EC-7C16-C142-A587-22099E494B74}" destId="{CBAA681F-8A34-F641-93A9-2538C0D9324C}" srcOrd="1" destOrd="0" presId="urn:microsoft.com/office/officeart/2005/8/layout/lProcess2"/>
    <dgm:cxn modelId="{FB9ABE0D-5DC2-0A43-8E5E-8D4282FD541B}" type="presParOf" srcId="{CB0778EC-7C16-C142-A587-22099E494B74}" destId="{712B1E50-5D94-5748-91DF-66C262C04246}" srcOrd="2" destOrd="0" presId="urn:microsoft.com/office/officeart/2005/8/layout/lProcess2"/>
    <dgm:cxn modelId="{2B480449-518C-CD43-9485-63E4F347DF5E}" type="presParOf" srcId="{CB0778EC-7C16-C142-A587-22099E494B74}" destId="{459FA426-B0CD-3347-8175-B33AC3B7A73C}" srcOrd="3" destOrd="0" presId="urn:microsoft.com/office/officeart/2005/8/layout/lProcess2"/>
    <dgm:cxn modelId="{28EA1BED-CFB2-3C47-A5B4-82D4866FD8F6}" type="presParOf" srcId="{CB0778EC-7C16-C142-A587-22099E494B74}" destId="{0768926B-FF81-EA4D-8517-69D49D0401C0}" srcOrd="4" destOrd="0" presId="urn:microsoft.com/office/officeart/2005/8/layout/lProcess2"/>
    <dgm:cxn modelId="{D3B9D9A6-A772-B344-8014-F480F9948A4A}" type="presParOf" srcId="{1BE64B80-45F0-5444-A614-360DB3F6F143}" destId="{AB5C1E9A-C5ED-7F40-8EA4-B180BDB8C570}" srcOrd="1" destOrd="0" presId="urn:microsoft.com/office/officeart/2005/8/layout/lProcess2"/>
    <dgm:cxn modelId="{44D95A8C-3F28-F54B-A5AD-C13BF839CDAD}" type="presParOf" srcId="{1BE64B80-45F0-5444-A614-360DB3F6F143}" destId="{C528CB7E-C2E3-954F-B7AA-6A0DCC45915B}" srcOrd="2" destOrd="0" presId="urn:microsoft.com/office/officeart/2005/8/layout/lProcess2"/>
    <dgm:cxn modelId="{11D4E22E-0979-2B4E-BB78-3DE957367003}" type="presParOf" srcId="{C528CB7E-C2E3-954F-B7AA-6A0DCC45915B}" destId="{CC512B6E-F683-5545-8358-F59194B3516F}" srcOrd="0" destOrd="0" presId="urn:microsoft.com/office/officeart/2005/8/layout/lProcess2"/>
    <dgm:cxn modelId="{5ACF5858-508F-6C46-B7AF-08BEB11EF63B}" type="presParOf" srcId="{C528CB7E-C2E3-954F-B7AA-6A0DCC45915B}" destId="{4D5B2898-AF06-8A4D-9ABE-F1F548DBFF2C}" srcOrd="1" destOrd="0" presId="urn:microsoft.com/office/officeart/2005/8/layout/lProcess2"/>
    <dgm:cxn modelId="{A0BBFA63-6DD8-6748-8B0D-6A10E01150F5}" type="presParOf" srcId="{C528CB7E-C2E3-954F-B7AA-6A0DCC45915B}" destId="{7858D96D-96C4-464B-BA12-3849973B67D5}" srcOrd="2" destOrd="0" presId="urn:microsoft.com/office/officeart/2005/8/layout/lProcess2"/>
    <dgm:cxn modelId="{C1668B7C-C09B-CB44-8D91-C127123C6A1F}" type="presParOf" srcId="{7858D96D-96C4-464B-BA12-3849973B67D5}" destId="{D28310DA-D0E2-FD4D-91E9-247398BABC04}" srcOrd="0" destOrd="0" presId="urn:microsoft.com/office/officeart/2005/8/layout/lProcess2"/>
    <dgm:cxn modelId="{CA49D1EA-FC53-C04B-A3FE-1BB75EEC5965}" type="presParOf" srcId="{D28310DA-D0E2-FD4D-91E9-247398BABC04}" destId="{7636D281-8E38-7D45-9B45-1C25AA49CD28}" srcOrd="0" destOrd="0" presId="urn:microsoft.com/office/officeart/2005/8/layout/lProcess2"/>
    <dgm:cxn modelId="{F29E823A-25EA-AC4B-A364-FF50FBA2B24D}" type="presParOf" srcId="{D28310DA-D0E2-FD4D-91E9-247398BABC04}" destId="{4C882646-C9F6-F142-9D74-1BDF513BC59C}" srcOrd="1" destOrd="0" presId="urn:microsoft.com/office/officeart/2005/8/layout/lProcess2"/>
    <dgm:cxn modelId="{FD8FB2AC-4544-114F-9D2A-099B8312B1E3}" type="presParOf" srcId="{D28310DA-D0E2-FD4D-91E9-247398BABC04}" destId="{77D2163C-4549-2C47-B977-EA99CF45BF8F}" srcOrd="2" destOrd="0" presId="urn:microsoft.com/office/officeart/2005/8/layout/lProcess2"/>
    <dgm:cxn modelId="{96F98934-7CD7-AC41-9765-01CEE50B5CF6}" type="presParOf" srcId="{D28310DA-D0E2-FD4D-91E9-247398BABC04}" destId="{DEF68A3C-062E-9448-9A28-BBA3A25060CC}" srcOrd="3" destOrd="0" presId="urn:microsoft.com/office/officeart/2005/8/layout/lProcess2"/>
    <dgm:cxn modelId="{CF4A8C00-4E91-194C-B05B-B595CBDCA3BD}" type="presParOf" srcId="{D28310DA-D0E2-FD4D-91E9-247398BABC04}" destId="{2EE223A8-FC6E-9A4C-8503-170D0EB5FCD5}" srcOrd="4" destOrd="0" presId="urn:microsoft.com/office/officeart/2005/8/layout/lProcess2"/>
    <dgm:cxn modelId="{6D56F02A-9F32-3346-8CA3-9ECCB68649CD}" type="presParOf" srcId="{D28310DA-D0E2-FD4D-91E9-247398BABC04}" destId="{D940FCC8-CE21-3C4D-8FFC-CFCE5E494ADA}" srcOrd="5" destOrd="0" presId="urn:microsoft.com/office/officeart/2005/8/layout/lProcess2"/>
    <dgm:cxn modelId="{D1797E0C-210A-2548-AB4A-D75A534E1B05}" type="presParOf" srcId="{D28310DA-D0E2-FD4D-91E9-247398BABC04}" destId="{ECDA3565-0438-C943-BE52-2B36C26AC21C}" srcOrd="6" destOrd="0" presId="urn:microsoft.com/office/officeart/2005/8/layout/lProcess2"/>
    <dgm:cxn modelId="{8BE3E4A0-BDC2-644A-A689-728D45F16F41}" type="presParOf" srcId="{D28310DA-D0E2-FD4D-91E9-247398BABC04}" destId="{DB9A9E8B-BAA3-4145-853C-8275A3199941}" srcOrd="7" destOrd="0" presId="urn:microsoft.com/office/officeart/2005/8/layout/lProcess2"/>
    <dgm:cxn modelId="{CFE852E8-7ADC-D142-8E7F-18791BB587B9}" type="presParOf" srcId="{D28310DA-D0E2-FD4D-91E9-247398BABC04}" destId="{207D79A0-5596-9240-833F-73B48B8EA233}" srcOrd="8" destOrd="0" presId="urn:microsoft.com/office/officeart/2005/8/layout/lProcess2"/>
    <dgm:cxn modelId="{158A85BC-FB37-6740-8982-2923FFE12F45}" type="presParOf" srcId="{D28310DA-D0E2-FD4D-91E9-247398BABC04}" destId="{3BE71175-90B5-7C4E-B696-B3FBB3D7AA6B}" srcOrd="9" destOrd="0" presId="urn:microsoft.com/office/officeart/2005/8/layout/lProcess2"/>
    <dgm:cxn modelId="{1CEBDE19-3972-FA4A-BC62-AD2EA7C727B5}" type="presParOf" srcId="{D28310DA-D0E2-FD4D-91E9-247398BABC04}" destId="{0209FC72-3DDD-9C42-AAF4-2FA81F26F79F}" srcOrd="10" destOrd="0" presId="urn:microsoft.com/office/officeart/2005/8/layout/lProcess2"/>
    <dgm:cxn modelId="{6B978F5C-2F23-8145-804E-94D2D4AB5692}" type="presParOf" srcId="{1BE64B80-45F0-5444-A614-360DB3F6F143}" destId="{0DCD0734-DFE2-3345-AF39-21103A0ECBEA}" srcOrd="3" destOrd="0" presId="urn:microsoft.com/office/officeart/2005/8/layout/lProcess2"/>
    <dgm:cxn modelId="{CC1823A8-1444-B74F-9520-DF997910FAFD}" type="presParOf" srcId="{1BE64B80-45F0-5444-A614-360DB3F6F143}" destId="{3A6D442B-4090-7549-8EE8-8F9A84F90C21}" srcOrd="4" destOrd="0" presId="urn:microsoft.com/office/officeart/2005/8/layout/lProcess2"/>
    <dgm:cxn modelId="{37D09E5E-3167-A740-9C02-7689EAA95B3C}" type="presParOf" srcId="{3A6D442B-4090-7549-8EE8-8F9A84F90C21}" destId="{F6305C6E-41E8-6C45-9750-ACBABEA65638}" srcOrd="0" destOrd="0" presId="urn:microsoft.com/office/officeart/2005/8/layout/lProcess2"/>
    <dgm:cxn modelId="{5756E1F1-ED8F-FF4B-98F2-CEFC2207B5B1}" type="presParOf" srcId="{3A6D442B-4090-7549-8EE8-8F9A84F90C21}" destId="{0C506696-2855-7347-93C0-2FDDA26E63EB}" srcOrd="1" destOrd="0" presId="urn:microsoft.com/office/officeart/2005/8/layout/lProcess2"/>
    <dgm:cxn modelId="{42D282DB-D8DF-334B-B432-3C3490B8F1EA}" type="presParOf" srcId="{3A6D442B-4090-7549-8EE8-8F9A84F90C21}" destId="{CD34865F-0D19-134E-9B99-5F4B1C415127}" srcOrd="2" destOrd="0" presId="urn:microsoft.com/office/officeart/2005/8/layout/lProcess2"/>
    <dgm:cxn modelId="{309FB05D-6D3F-F24E-A777-89BB503EE8EB}" type="presParOf" srcId="{CD34865F-0D19-134E-9B99-5F4B1C415127}" destId="{13ECC6BA-6787-7E44-B14C-966FB0FD10F9}" srcOrd="0" destOrd="0" presId="urn:microsoft.com/office/officeart/2005/8/layout/lProcess2"/>
    <dgm:cxn modelId="{4054553C-709E-0B46-B5F0-A4B2D7739796}" type="presParOf" srcId="{13ECC6BA-6787-7E44-B14C-966FB0FD10F9}" destId="{E8082AC1-3F56-2441-8E08-019EA11E9332}" srcOrd="0" destOrd="0" presId="urn:microsoft.com/office/officeart/2005/8/layout/lProcess2"/>
    <dgm:cxn modelId="{3D4B1B2D-393B-9C46-AC87-C69253684C88}" type="presParOf" srcId="{13ECC6BA-6787-7E44-B14C-966FB0FD10F9}" destId="{566E772D-BAD7-A648-88FC-B4EF80BDEB35}" srcOrd="1" destOrd="0" presId="urn:microsoft.com/office/officeart/2005/8/layout/lProcess2"/>
    <dgm:cxn modelId="{058E51B6-439F-7B4E-ABB4-01F1FB1EE119}" type="presParOf" srcId="{13ECC6BA-6787-7E44-B14C-966FB0FD10F9}" destId="{9149DE43-CB25-2847-AA2A-4800B8E07B61}" srcOrd="2" destOrd="0" presId="urn:microsoft.com/office/officeart/2005/8/layout/lProcess2"/>
    <dgm:cxn modelId="{05B91F1D-DB94-DC48-82AF-E73F0B1A3532}" type="presParOf" srcId="{13ECC6BA-6787-7E44-B14C-966FB0FD10F9}" destId="{B319E312-AE24-C54D-A783-A0A963F5C1C7}" srcOrd="3" destOrd="0" presId="urn:microsoft.com/office/officeart/2005/8/layout/lProcess2"/>
    <dgm:cxn modelId="{FE6CDBDF-36F9-B94D-9CA9-1F5F87F0953E}" type="presParOf" srcId="{13ECC6BA-6787-7E44-B14C-966FB0FD10F9}" destId="{8CFD5BA0-F32F-DF44-8C1A-666128D0138A}" srcOrd="4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DA08C7A-97AA-7846-BE74-031095E3E2FC}" type="doc">
      <dgm:prSet loTypeId="urn:microsoft.com/office/officeart/2005/8/layout/default" loCatId="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FACF6202-F891-E140-A657-DA2E0D0A7365}">
      <dgm:prSet phldrT="[Text]" custT="1"/>
      <dgm:spPr/>
      <dgm:t>
        <a:bodyPr/>
        <a:lstStyle/>
        <a:p>
          <a:r>
            <a:rPr lang="en-US" sz="3600" dirty="0"/>
            <a:t>Popularity-based</a:t>
          </a:r>
        </a:p>
      </dgm:t>
    </dgm:pt>
    <dgm:pt modelId="{8CCFFFF3-42D6-4B44-88A5-2B843A840D35}" type="parTrans" cxnId="{54C4F121-27D8-974F-B863-3A29B673549F}">
      <dgm:prSet/>
      <dgm:spPr/>
      <dgm:t>
        <a:bodyPr/>
        <a:lstStyle/>
        <a:p>
          <a:endParaRPr lang="en-US" sz="1400"/>
        </a:p>
      </dgm:t>
    </dgm:pt>
    <dgm:pt modelId="{F5B2C4FA-5895-9F48-8D5D-EB6002F10FD2}" type="sibTrans" cxnId="{54C4F121-27D8-974F-B863-3A29B673549F}">
      <dgm:prSet/>
      <dgm:spPr/>
      <dgm:t>
        <a:bodyPr/>
        <a:lstStyle/>
        <a:p>
          <a:endParaRPr lang="en-US" sz="1400"/>
        </a:p>
      </dgm:t>
    </dgm:pt>
    <dgm:pt modelId="{C628390A-87BD-8146-8E74-2CE75DC9B3A4}">
      <dgm:prSet phldrT="[Text]" custT="1"/>
      <dgm:spPr/>
      <dgm:t>
        <a:bodyPr/>
        <a:lstStyle/>
        <a:p>
          <a:r>
            <a:rPr lang="en-US" sz="3600" dirty="0"/>
            <a:t>User-based</a:t>
          </a:r>
        </a:p>
      </dgm:t>
    </dgm:pt>
    <dgm:pt modelId="{2D0DC5F7-6EBE-AF49-93D2-FF382E657CB8}" type="parTrans" cxnId="{245077D1-0143-D648-9377-169B911420C8}">
      <dgm:prSet/>
      <dgm:spPr/>
      <dgm:t>
        <a:bodyPr/>
        <a:lstStyle/>
        <a:p>
          <a:endParaRPr lang="en-US" sz="1400"/>
        </a:p>
      </dgm:t>
    </dgm:pt>
    <dgm:pt modelId="{6A03D7B1-086A-E747-A8DA-0F4843BD40BE}" type="sibTrans" cxnId="{245077D1-0143-D648-9377-169B911420C8}">
      <dgm:prSet/>
      <dgm:spPr/>
      <dgm:t>
        <a:bodyPr/>
        <a:lstStyle/>
        <a:p>
          <a:endParaRPr lang="en-US" sz="1400"/>
        </a:p>
      </dgm:t>
    </dgm:pt>
    <dgm:pt modelId="{F3A3C710-78D0-2D45-A252-0F01811DFF27}">
      <dgm:prSet phldrT="[Text]" custT="1"/>
      <dgm:spPr/>
      <dgm:t>
        <a:bodyPr/>
        <a:lstStyle/>
        <a:p>
          <a:r>
            <a:rPr lang="en-US" sz="3600" dirty="0"/>
            <a:t>Matrix Factorization</a:t>
          </a:r>
        </a:p>
      </dgm:t>
    </dgm:pt>
    <dgm:pt modelId="{34ADF542-916A-9445-BB7F-0659A486C577}" type="parTrans" cxnId="{5D7AC91C-BD1C-5A49-A739-0DC8E026E90B}">
      <dgm:prSet/>
      <dgm:spPr/>
      <dgm:t>
        <a:bodyPr/>
        <a:lstStyle/>
        <a:p>
          <a:endParaRPr lang="en-US" sz="1400"/>
        </a:p>
      </dgm:t>
    </dgm:pt>
    <dgm:pt modelId="{8CF61C3C-B5DC-9746-BDBC-FA8DAA742F4C}" type="sibTrans" cxnId="{5D7AC91C-BD1C-5A49-A739-0DC8E026E90B}">
      <dgm:prSet/>
      <dgm:spPr/>
      <dgm:t>
        <a:bodyPr/>
        <a:lstStyle/>
        <a:p>
          <a:endParaRPr lang="en-US" sz="1400"/>
        </a:p>
      </dgm:t>
    </dgm:pt>
    <dgm:pt modelId="{E7BA817D-4D59-0540-8AAB-A375AE13AEC0}">
      <dgm:prSet phldrT="[Text]" custT="1"/>
      <dgm:spPr/>
      <dgm:t>
        <a:bodyPr/>
        <a:lstStyle/>
        <a:p>
          <a:r>
            <a:rPr lang="en-US" sz="3600" dirty="0"/>
            <a:t>Item-based</a:t>
          </a:r>
        </a:p>
      </dgm:t>
    </dgm:pt>
    <dgm:pt modelId="{BC61420A-84B5-2D49-A243-CD42E2DE270A}" type="parTrans" cxnId="{FE2F93D6-7ABD-CB4E-8F34-6F214D664A6F}">
      <dgm:prSet/>
      <dgm:spPr/>
      <dgm:t>
        <a:bodyPr/>
        <a:lstStyle/>
        <a:p>
          <a:endParaRPr lang="en-US" sz="1400"/>
        </a:p>
      </dgm:t>
    </dgm:pt>
    <dgm:pt modelId="{1A9E5F55-CA11-3E45-8BE4-EE91BD1B2F6D}" type="sibTrans" cxnId="{FE2F93D6-7ABD-CB4E-8F34-6F214D664A6F}">
      <dgm:prSet/>
      <dgm:spPr/>
      <dgm:t>
        <a:bodyPr/>
        <a:lstStyle/>
        <a:p>
          <a:endParaRPr lang="en-US" sz="1400"/>
        </a:p>
      </dgm:t>
    </dgm:pt>
    <dgm:pt modelId="{8749BCA7-704A-F04A-ACC9-B99816EF0686}" type="pres">
      <dgm:prSet presAssocID="{5DA08C7A-97AA-7846-BE74-031095E3E2FC}" presName="diagram" presStyleCnt="0">
        <dgm:presLayoutVars>
          <dgm:dir/>
          <dgm:resizeHandles val="exact"/>
        </dgm:presLayoutVars>
      </dgm:prSet>
      <dgm:spPr/>
    </dgm:pt>
    <dgm:pt modelId="{8F774530-9DAB-F34A-A2D9-A336D0EBA4A5}" type="pres">
      <dgm:prSet presAssocID="{FACF6202-F891-E140-A657-DA2E0D0A7365}" presName="node" presStyleLbl="node1" presStyleIdx="0" presStyleCnt="4">
        <dgm:presLayoutVars>
          <dgm:bulletEnabled val="1"/>
        </dgm:presLayoutVars>
      </dgm:prSet>
      <dgm:spPr/>
    </dgm:pt>
    <dgm:pt modelId="{BDC870E4-1D71-FD48-9E35-E7E6BE3EBD5D}" type="pres">
      <dgm:prSet presAssocID="{F5B2C4FA-5895-9F48-8D5D-EB6002F10FD2}" presName="sibTrans" presStyleCnt="0"/>
      <dgm:spPr/>
    </dgm:pt>
    <dgm:pt modelId="{BF94053F-DD17-FB40-9FA5-2C6754DFD38A}" type="pres">
      <dgm:prSet presAssocID="{C628390A-87BD-8146-8E74-2CE75DC9B3A4}" presName="node" presStyleLbl="node1" presStyleIdx="1" presStyleCnt="4">
        <dgm:presLayoutVars>
          <dgm:bulletEnabled val="1"/>
        </dgm:presLayoutVars>
      </dgm:prSet>
      <dgm:spPr/>
    </dgm:pt>
    <dgm:pt modelId="{44C480C9-D5F0-CF4F-9C55-AEEB38FFB35D}" type="pres">
      <dgm:prSet presAssocID="{6A03D7B1-086A-E747-A8DA-0F4843BD40BE}" presName="sibTrans" presStyleCnt="0"/>
      <dgm:spPr/>
    </dgm:pt>
    <dgm:pt modelId="{156E0566-5BEC-3745-9E98-B03FCAAA7E22}" type="pres">
      <dgm:prSet presAssocID="{F3A3C710-78D0-2D45-A252-0F01811DFF27}" presName="node" presStyleLbl="node1" presStyleIdx="2" presStyleCnt="4">
        <dgm:presLayoutVars>
          <dgm:bulletEnabled val="1"/>
        </dgm:presLayoutVars>
      </dgm:prSet>
      <dgm:spPr/>
    </dgm:pt>
    <dgm:pt modelId="{61805971-4EFF-9841-A56C-159B8415633D}" type="pres">
      <dgm:prSet presAssocID="{8CF61C3C-B5DC-9746-BDBC-FA8DAA742F4C}" presName="sibTrans" presStyleCnt="0"/>
      <dgm:spPr/>
    </dgm:pt>
    <dgm:pt modelId="{701F9408-9C38-4146-B887-87B08DFEC79D}" type="pres">
      <dgm:prSet presAssocID="{E7BA817D-4D59-0540-8AAB-A375AE13AEC0}" presName="node" presStyleLbl="node1" presStyleIdx="3" presStyleCnt="4">
        <dgm:presLayoutVars>
          <dgm:bulletEnabled val="1"/>
        </dgm:presLayoutVars>
      </dgm:prSet>
      <dgm:spPr/>
    </dgm:pt>
  </dgm:ptLst>
  <dgm:cxnLst>
    <dgm:cxn modelId="{5D7AC91C-BD1C-5A49-A739-0DC8E026E90B}" srcId="{5DA08C7A-97AA-7846-BE74-031095E3E2FC}" destId="{F3A3C710-78D0-2D45-A252-0F01811DFF27}" srcOrd="2" destOrd="0" parTransId="{34ADF542-916A-9445-BB7F-0659A486C577}" sibTransId="{8CF61C3C-B5DC-9746-BDBC-FA8DAA742F4C}"/>
    <dgm:cxn modelId="{54C4F121-27D8-974F-B863-3A29B673549F}" srcId="{5DA08C7A-97AA-7846-BE74-031095E3E2FC}" destId="{FACF6202-F891-E140-A657-DA2E0D0A7365}" srcOrd="0" destOrd="0" parTransId="{8CCFFFF3-42D6-4B44-88A5-2B843A840D35}" sibTransId="{F5B2C4FA-5895-9F48-8D5D-EB6002F10FD2}"/>
    <dgm:cxn modelId="{BB1F1342-D29C-FF42-AE82-1ED66D25FB18}" type="presOf" srcId="{E7BA817D-4D59-0540-8AAB-A375AE13AEC0}" destId="{701F9408-9C38-4146-B887-87B08DFEC79D}" srcOrd="0" destOrd="0" presId="urn:microsoft.com/office/officeart/2005/8/layout/default"/>
    <dgm:cxn modelId="{40D3F466-9D82-1F4B-B80F-63A1ECA569D7}" type="presOf" srcId="{C628390A-87BD-8146-8E74-2CE75DC9B3A4}" destId="{BF94053F-DD17-FB40-9FA5-2C6754DFD38A}" srcOrd="0" destOrd="0" presId="urn:microsoft.com/office/officeart/2005/8/layout/default"/>
    <dgm:cxn modelId="{6CA23C67-22E2-3A4E-AA1B-E3E643679E23}" type="presOf" srcId="{F3A3C710-78D0-2D45-A252-0F01811DFF27}" destId="{156E0566-5BEC-3745-9E98-B03FCAAA7E22}" srcOrd="0" destOrd="0" presId="urn:microsoft.com/office/officeart/2005/8/layout/default"/>
    <dgm:cxn modelId="{354591A7-6FC0-6C42-8147-6A86BA93099D}" type="presOf" srcId="{5DA08C7A-97AA-7846-BE74-031095E3E2FC}" destId="{8749BCA7-704A-F04A-ACC9-B99816EF0686}" srcOrd="0" destOrd="0" presId="urn:microsoft.com/office/officeart/2005/8/layout/default"/>
    <dgm:cxn modelId="{245077D1-0143-D648-9377-169B911420C8}" srcId="{5DA08C7A-97AA-7846-BE74-031095E3E2FC}" destId="{C628390A-87BD-8146-8E74-2CE75DC9B3A4}" srcOrd="1" destOrd="0" parTransId="{2D0DC5F7-6EBE-AF49-93D2-FF382E657CB8}" sibTransId="{6A03D7B1-086A-E747-A8DA-0F4843BD40BE}"/>
    <dgm:cxn modelId="{FE2F93D6-7ABD-CB4E-8F34-6F214D664A6F}" srcId="{5DA08C7A-97AA-7846-BE74-031095E3E2FC}" destId="{E7BA817D-4D59-0540-8AAB-A375AE13AEC0}" srcOrd="3" destOrd="0" parTransId="{BC61420A-84B5-2D49-A243-CD42E2DE270A}" sibTransId="{1A9E5F55-CA11-3E45-8BE4-EE91BD1B2F6D}"/>
    <dgm:cxn modelId="{F37BD8E1-FF1D-664A-9D0D-66C3375AD571}" type="presOf" srcId="{FACF6202-F891-E140-A657-DA2E0D0A7365}" destId="{8F774530-9DAB-F34A-A2D9-A336D0EBA4A5}" srcOrd="0" destOrd="0" presId="urn:microsoft.com/office/officeart/2005/8/layout/default"/>
    <dgm:cxn modelId="{DAE7C0D5-9D91-754E-BDAA-9199451472E6}" type="presParOf" srcId="{8749BCA7-704A-F04A-ACC9-B99816EF0686}" destId="{8F774530-9DAB-F34A-A2D9-A336D0EBA4A5}" srcOrd="0" destOrd="0" presId="urn:microsoft.com/office/officeart/2005/8/layout/default"/>
    <dgm:cxn modelId="{A30ADF8A-A25D-0040-AD68-E56802440CA0}" type="presParOf" srcId="{8749BCA7-704A-F04A-ACC9-B99816EF0686}" destId="{BDC870E4-1D71-FD48-9E35-E7E6BE3EBD5D}" srcOrd="1" destOrd="0" presId="urn:microsoft.com/office/officeart/2005/8/layout/default"/>
    <dgm:cxn modelId="{8D38BC05-1A93-F347-BD92-45D1B8465FD0}" type="presParOf" srcId="{8749BCA7-704A-F04A-ACC9-B99816EF0686}" destId="{BF94053F-DD17-FB40-9FA5-2C6754DFD38A}" srcOrd="2" destOrd="0" presId="urn:microsoft.com/office/officeart/2005/8/layout/default"/>
    <dgm:cxn modelId="{C46FE13C-7521-2444-BBBE-7BDFE41CD69F}" type="presParOf" srcId="{8749BCA7-704A-F04A-ACC9-B99816EF0686}" destId="{44C480C9-D5F0-CF4F-9C55-AEEB38FFB35D}" srcOrd="3" destOrd="0" presId="urn:microsoft.com/office/officeart/2005/8/layout/default"/>
    <dgm:cxn modelId="{2C80CB12-1F0B-2947-B931-80F511E5B190}" type="presParOf" srcId="{8749BCA7-704A-F04A-ACC9-B99816EF0686}" destId="{156E0566-5BEC-3745-9E98-B03FCAAA7E22}" srcOrd="4" destOrd="0" presId="urn:microsoft.com/office/officeart/2005/8/layout/default"/>
    <dgm:cxn modelId="{73F38E58-ED62-7E45-902B-E3C6206B77FF}" type="presParOf" srcId="{8749BCA7-704A-F04A-ACC9-B99816EF0686}" destId="{61805971-4EFF-9841-A56C-159B8415633D}" srcOrd="5" destOrd="0" presId="urn:microsoft.com/office/officeart/2005/8/layout/default"/>
    <dgm:cxn modelId="{42EA7E0E-2CDA-7F4D-83E1-08090A977F8B}" type="presParOf" srcId="{8749BCA7-704A-F04A-ACC9-B99816EF0686}" destId="{701F9408-9C38-4146-B887-87B08DFEC79D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61244B-B4B0-9D4E-9E6C-25BA6FE97932}">
      <dsp:nvSpPr>
        <dsp:cNvPr id="0" name=""/>
        <dsp:cNvSpPr/>
      </dsp:nvSpPr>
      <dsp:spPr>
        <a:xfrm>
          <a:off x="1054" y="0"/>
          <a:ext cx="2742187" cy="4667469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b="1" kern="1200" dirty="0"/>
            <a:t>User</a:t>
          </a:r>
        </a:p>
      </dsp:txBody>
      <dsp:txXfrm>
        <a:off x="1054" y="0"/>
        <a:ext cx="2742187" cy="1400240"/>
      </dsp:txXfrm>
    </dsp:sp>
    <dsp:sp modelId="{D7568A39-4543-044A-A5A0-194D6A8F40C8}">
      <dsp:nvSpPr>
        <dsp:cNvPr id="0" name=""/>
        <dsp:cNvSpPr/>
      </dsp:nvSpPr>
      <dsp:spPr>
        <a:xfrm>
          <a:off x="275273" y="1400639"/>
          <a:ext cx="2193750" cy="91697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260" tIns="36195" rIns="48260" bIns="3619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User ID (Anonymized)</a:t>
          </a:r>
        </a:p>
      </dsp:txBody>
      <dsp:txXfrm>
        <a:off x="302130" y="1427496"/>
        <a:ext cx="2140036" cy="863256"/>
      </dsp:txXfrm>
    </dsp:sp>
    <dsp:sp modelId="{712B1E50-5D94-5748-91DF-66C262C04246}">
      <dsp:nvSpPr>
        <dsp:cNvPr id="0" name=""/>
        <dsp:cNvSpPr/>
      </dsp:nvSpPr>
      <dsp:spPr>
        <a:xfrm>
          <a:off x="275273" y="2458682"/>
          <a:ext cx="2193750" cy="91697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260" tIns="36195" rIns="48260" bIns="3619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Location</a:t>
          </a:r>
        </a:p>
      </dsp:txBody>
      <dsp:txXfrm>
        <a:off x="302130" y="2485539"/>
        <a:ext cx="2140036" cy="863256"/>
      </dsp:txXfrm>
    </dsp:sp>
    <dsp:sp modelId="{0768926B-FF81-EA4D-8517-69D49D0401C0}">
      <dsp:nvSpPr>
        <dsp:cNvPr id="0" name=""/>
        <dsp:cNvSpPr/>
      </dsp:nvSpPr>
      <dsp:spPr>
        <a:xfrm>
          <a:off x="275273" y="3516725"/>
          <a:ext cx="2193750" cy="91697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260" tIns="36195" rIns="48260" bIns="3619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Age</a:t>
          </a:r>
        </a:p>
      </dsp:txBody>
      <dsp:txXfrm>
        <a:off x="302130" y="3543582"/>
        <a:ext cx="2140036" cy="863256"/>
      </dsp:txXfrm>
    </dsp:sp>
    <dsp:sp modelId="{CC512B6E-F683-5545-8358-F59194B3516F}">
      <dsp:nvSpPr>
        <dsp:cNvPr id="0" name=""/>
        <dsp:cNvSpPr/>
      </dsp:nvSpPr>
      <dsp:spPr>
        <a:xfrm>
          <a:off x="2948906" y="0"/>
          <a:ext cx="2742187" cy="4667469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b="1" kern="1200" dirty="0"/>
            <a:t>Book</a:t>
          </a:r>
        </a:p>
      </dsp:txBody>
      <dsp:txXfrm>
        <a:off x="2948906" y="0"/>
        <a:ext cx="2742187" cy="1400240"/>
      </dsp:txXfrm>
    </dsp:sp>
    <dsp:sp modelId="{7636D281-8E38-7D45-9B45-1C25AA49CD28}">
      <dsp:nvSpPr>
        <dsp:cNvPr id="0" name=""/>
        <dsp:cNvSpPr/>
      </dsp:nvSpPr>
      <dsp:spPr>
        <a:xfrm>
          <a:off x="3223125" y="1400468"/>
          <a:ext cx="2193750" cy="448115"/>
        </a:xfrm>
        <a:prstGeom prst="roundRect">
          <a:avLst>
            <a:gd name="adj" fmla="val 10000"/>
          </a:avLst>
        </a:prstGeom>
        <a:solidFill>
          <a:schemeClr val="accent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260" tIns="36195" rIns="48260" bIns="3619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ISBN</a:t>
          </a:r>
        </a:p>
      </dsp:txBody>
      <dsp:txXfrm>
        <a:off x="3236250" y="1413593"/>
        <a:ext cx="2167500" cy="421865"/>
      </dsp:txXfrm>
    </dsp:sp>
    <dsp:sp modelId="{77D2163C-4549-2C47-B977-EA99CF45BF8F}">
      <dsp:nvSpPr>
        <dsp:cNvPr id="0" name=""/>
        <dsp:cNvSpPr/>
      </dsp:nvSpPr>
      <dsp:spPr>
        <a:xfrm>
          <a:off x="3223125" y="1917525"/>
          <a:ext cx="2193750" cy="44811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260" tIns="36195" rIns="48260" bIns="3619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Title</a:t>
          </a:r>
        </a:p>
      </dsp:txBody>
      <dsp:txXfrm>
        <a:off x="3236250" y="1930650"/>
        <a:ext cx="2167500" cy="421865"/>
      </dsp:txXfrm>
    </dsp:sp>
    <dsp:sp modelId="{2EE223A8-FC6E-9A4C-8503-170D0EB5FCD5}">
      <dsp:nvSpPr>
        <dsp:cNvPr id="0" name=""/>
        <dsp:cNvSpPr/>
      </dsp:nvSpPr>
      <dsp:spPr>
        <a:xfrm>
          <a:off x="3223125" y="2434581"/>
          <a:ext cx="2193750" cy="44811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260" tIns="36195" rIns="48260" bIns="3619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Author</a:t>
          </a:r>
        </a:p>
      </dsp:txBody>
      <dsp:txXfrm>
        <a:off x="3236250" y="2447706"/>
        <a:ext cx="2167500" cy="421865"/>
      </dsp:txXfrm>
    </dsp:sp>
    <dsp:sp modelId="{ECDA3565-0438-C943-BE52-2B36C26AC21C}">
      <dsp:nvSpPr>
        <dsp:cNvPr id="0" name=""/>
        <dsp:cNvSpPr/>
      </dsp:nvSpPr>
      <dsp:spPr>
        <a:xfrm>
          <a:off x="3223125" y="2951638"/>
          <a:ext cx="2193750" cy="44811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260" tIns="36195" rIns="48260" bIns="3619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Year of Publication</a:t>
          </a:r>
        </a:p>
      </dsp:txBody>
      <dsp:txXfrm>
        <a:off x="3236250" y="2964763"/>
        <a:ext cx="2167500" cy="421865"/>
      </dsp:txXfrm>
    </dsp:sp>
    <dsp:sp modelId="{207D79A0-5596-9240-833F-73B48B8EA233}">
      <dsp:nvSpPr>
        <dsp:cNvPr id="0" name=""/>
        <dsp:cNvSpPr/>
      </dsp:nvSpPr>
      <dsp:spPr>
        <a:xfrm>
          <a:off x="3223125" y="3468695"/>
          <a:ext cx="2193750" cy="44811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260" tIns="36195" rIns="48260" bIns="3619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Publisher</a:t>
          </a:r>
        </a:p>
      </dsp:txBody>
      <dsp:txXfrm>
        <a:off x="3236250" y="3481820"/>
        <a:ext cx="2167500" cy="421865"/>
      </dsp:txXfrm>
    </dsp:sp>
    <dsp:sp modelId="{0209FC72-3DDD-9C42-AAF4-2FA81F26F79F}">
      <dsp:nvSpPr>
        <dsp:cNvPr id="0" name=""/>
        <dsp:cNvSpPr/>
      </dsp:nvSpPr>
      <dsp:spPr>
        <a:xfrm>
          <a:off x="3223125" y="3985751"/>
          <a:ext cx="2193750" cy="44811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260" tIns="36195" rIns="48260" bIns="3619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Image</a:t>
          </a:r>
        </a:p>
      </dsp:txBody>
      <dsp:txXfrm>
        <a:off x="3236250" y="3998876"/>
        <a:ext cx="2167500" cy="421865"/>
      </dsp:txXfrm>
    </dsp:sp>
    <dsp:sp modelId="{F6305C6E-41E8-6C45-9750-ACBABEA65638}">
      <dsp:nvSpPr>
        <dsp:cNvPr id="0" name=""/>
        <dsp:cNvSpPr/>
      </dsp:nvSpPr>
      <dsp:spPr>
        <a:xfrm>
          <a:off x="5896757" y="0"/>
          <a:ext cx="2742187" cy="4667469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b="1" kern="1200" dirty="0"/>
            <a:t>Rating</a:t>
          </a:r>
        </a:p>
      </dsp:txBody>
      <dsp:txXfrm>
        <a:off x="5896757" y="0"/>
        <a:ext cx="2742187" cy="1400240"/>
      </dsp:txXfrm>
    </dsp:sp>
    <dsp:sp modelId="{E8082AC1-3F56-2441-8E08-019EA11E9332}">
      <dsp:nvSpPr>
        <dsp:cNvPr id="0" name=""/>
        <dsp:cNvSpPr/>
      </dsp:nvSpPr>
      <dsp:spPr>
        <a:xfrm>
          <a:off x="6170976" y="1400639"/>
          <a:ext cx="2193750" cy="91697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260" tIns="36195" rIns="48260" bIns="3619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User ID</a:t>
          </a:r>
        </a:p>
      </dsp:txBody>
      <dsp:txXfrm>
        <a:off x="6197833" y="1427496"/>
        <a:ext cx="2140036" cy="863256"/>
      </dsp:txXfrm>
    </dsp:sp>
    <dsp:sp modelId="{9149DE43-CB25-2847-AA2A-4800B8E07B61}">
      <dsp:nvSpPr>
        <dsp:cNvPr id="0" name=""/>
        <dsp:cNvSpPr/>
      </dsp:nvSpPr>
      <dsp:spPr>
        <a:xfrm>
          <a:off x="6170976" y="2458682"/>
          <a:ext cx="2193750" cy="916970"/>
        </a:xfrm>
        <a:prstGeom prst="roundRect">
          <a:avLst>
            <a:gd name="adj" fmla="val 10000"/>
          </a:avLst>
        </a:prstGeom>
        <a:solidFill>
          <a:schemeClr val="accent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260" tIns="36195" rIns="48260" bIns="3619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ISBN</a:t>
          </a:r>
        </a:p>
      </dsp:txBody>
      <dsp:txXfrm>
        <a:off x="6197833" y="2485539"/>
        <a:ext cx="2140036" cy="863256"/>
      </dsp:txXfrm>
    </dsp:sp>
    <dsp:sp modelId="{8CFD5BA0-F32F-DF44-8C1A-666128D0138A}">
      <dsp:nvSpPr>
        <dsp:cNvPr id="0" name=""/>
        <dsp:cNvSpPr/>
      </dsp:nvSpPr>
      <dsp:spPr>
        <a:xfrm>
          <a:off x="6170976" y="3516725"/>
          <a:ext cx="2193750" cy="91697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260" tIns="36195" rIns="48260" bIns="3619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Rating (0-10)</a:t>
          </a:r>
        </a:p>
      </dsp:txBody>
      <dsp:txXfrm>
        <a:off x="6197833" y="3543582"/>
        <a:ext cx="2140036" cy="86325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61244B-B4B0-9D4E-9E6C-25BA6FE97932}">
      <dsp:nvSpPr>
        <dsp:cNvPr id="0" name=""/>
        <dsp:cNvSpPr/>
      </dsp:nvSpPr>
      <dsp:spPr>
        <a:xfrm>
          <a:off x="1054" y="0"/>
          <a:ext cx="2742187" cy="4667469"/>
        </a:xfrm>
        <a:prstGeom prst="roundRect">
          <a:avLst>
            <a:gd name="adj" fmla="val 10000"/>
          </a:avLst>
        </a:prstGeom>
        <a:solidFill>
          <a:schemeClr val="bg1">
            <a:lumMod val="9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b="1" kern="1200" dirty="0">
              <a:solidFill>
                <a:schemeClr val="bg1"/>
              </a:solidFill>
            </a:rPr>
            <a:t>User</a:t>
          </a:r>
        </a:p>
      </dsp:txBody>
      <dsp:txXfrm>
        <a:off x="1054" y="0"/>
        <a:ext cx="2742187" cy="1400240"/>
      </dsp:txXfrm>
    </dsp:sp>
    <dsp:sp modelId="{D7568A39-4543-044A-A5A0-194D6A8F40C8}">
      <dsp:nvSpPr>
        <dsp:cNvPr id="0" name=""/>
        <dsp:cNvSpPr/>
      </dsp:nvSpPr>
      <dsp:spPr>
        <a:xfrm>
          <a:off x="275273" y="1400639"/>
          <a:ext cx="2193750" cy="916970"/>
        </a:xfrm>
        <a:prstGeom prst="roundRect">
          <a:avLst>
            <a:gd name="adj" fmla="val 10000"/>
          </a:avLst>
        </a:prstGeom>
        <a:solidFill>
          <a:schemeClr val="bg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260" tIns="36195" rIns="48260" bIns="3619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User ID (Anonymized)</a:t>
          </a:r>
        </a:p>
      </dsp:txBody>
      <dsp:txXfrm>
        <a:off x="302130" y="1427496"/>
        <a:ext cx="2140036" cy="863256"/>
      </dsp:txXfrm>
    </dsp:sp>
    <dsp:sp modelId="{712B1E50-5D94-5748-91DF-66C262C04246}">
      <dsp:nvSpPr>
        <dsp:cNvPr id="0" name=""/>
        <dsp:cNvSpPr/>
      </dsp:nvSpPr>
      <dsp:spPr>
        <a:xfrm>
          <a:off x="275273" y="2458682"/>
          <a:ext cx="2193750" cy="916970"/>
        </a:xfrm>
        <a:prstGeom prst="roundRect">
          <a:avLst>
            <a:gd name="adj" fmla="val 10000"/>
          </a:avLst>
        </a:prstGeom>
        <a:solidFill>
          <a:schemeClr val="bg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260" tIns="36195" rIns="48260" bIns="3619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Location</a:t>
          </a:r>
        </a:p>
      </dsp:txBody>
      <dsp:txXfrm>
        <a:off x="302130" y="2485539"/>
        <a:ext cx="2140036" cy="863256"/>
      </dsp:txXfrm>
    </dsp:sp>
    <dsp:sp modelId="{0768926B-FF81-EA4D-8517-69D49D0401C0}">
      <dsp:nvSpPr>
        <dsp:cNvPr id="0" name=""/>
        <dsp:cNvSpPr/>
      </dsp:nvSpPr>
      <dsp:spPr>
        <a:xfrm>
          <a:off x="275273" y="3516725"/>
          <a:ext cx="2193750" cy="916970"/>
        </a:xfrm>
        <a:prstGeom prst="roundRect">
          <a:avLst>
            <a:gd name="adj" fmla="val 10000"/>
          </a:avLst>
        </a:prstGeom>
        <a:solidFill>
          <a:schemeClr val="bg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260" tIns="36195" rIns="48260" bIns="3619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Age</a:t>
          </a:r>
        </a:p>
      </dsp:txBody>
      <dsp:txXfrm>
        <a:off x="302130" y="3543582"/>
        <a:ext cx="2140036" cy="863256"/>
      </dsp:txXfrm>
    </dsp:sp>
    <dsp:sp modelId="{CC512B6E-F683-5545-8358-F59194B3516F}">
      <dsp:nvSpPr>
        <dsp:cNvPr id="0" name=""/>
        <dsp:cNvSpPr/>
      </dsp:nvSpPr>
      <dsp:spPr>
        <a:xfrm>
          <a:off x="2948906" y="0"/>
          <a:ext cx="2742187" cy="4667469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b="1" kern="1200" dirty="0"/>
            <a:t>Book</a:t>
          </a:r>
        </a:p>
      </dsp:txBody>
      <dsp:txXfrm>
        <a:off x="2948906" y="0"/>
        <a:ext cx="2742187" cy="1400240"/>
      </dsp:txXfrm>
    </dsp:sp>
    <dsp:sp modelId="{7636D281-8E38-7D45-9B45-1C25AA49CD28}">
      <dsp:nvSpPr>
        <dsp:cNvPr id="0" name=""/>
        <dsp:cNvSpPr/>
      </dsp:nvSpPr>
      <dsp:spPr>
        <a:xfrm>
          <a:off x="3223125" y="1400468"/>
          <a:ext cx="2193750" cy="448115"/>
        </a:xfrm>
        <a:prstGeom prst="roundRect">
          <a:avLst>
            <a:gd name="adj" fmla="val 10000"/>
          </a:avLst>
        </a:prstGeom>
        <a:solidFill>
          <a:schemeClr val="accent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260" tIns="36195" rIns="48260" bIns="3619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ISBN</a:t>
          </a:r>
        </a:p>
      </dsp:txBody>
      <dsp:txXfrm>
        <a:off x="3236250" y="1413593"/>
        <a:ext cx="2167500" cy="421865"/>
      </dsp:txXfrm>
    </dsp:sp>
    <dsp:sp modelId="{77D2163C-4549-2C47-B977-EA99CF45BF8F}">
      <dsp:nvSpPr>
        <dsp:cNvPr id="0" name=""/>
        <dsp:cNvSpPr/>
      </dsp:nvSpPr>
      <dsp:spPr>
        <a:xfrm>
          <a:off x="3223125" y="1917525"/>
          <a:ext cx="2193750" cy="44811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260" tIns="36195" rIns="48260" bIns="3619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Title</a:t>
          </a:r>
        </a:p>
      </dsp:txBody>
      <dsp:txXfrm>
        <a:off x="3236250" y="1930650"/>
        <a:ext cx="2167500" cy="421865"/>
      </dsp:txXfrm>
    </dsp:sp>
    <dsp:sp modelId="{2EE223A8-FC6E-9A4C-8503-170D0EB5FCD5}">
      <dsp:nvSpPr>
        <dsp:cNvPr id="0" name=""/>
        <dsp:cNvSpPr/>
      </dsp:nvSpPr>
      <dsp:spPr>
        <a:xfrm>
          <a:off x="3223125" y="2434581"/>
          <a:ext cx="2193750" cy="44811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260" tIns="36195" rIns="48260" bIns="3619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Author</a:t>
          </a:r>
        </a:p>
      </dsp:txBody>
      <dsp:txXfrm>
        <a:off x="3236250" y="2447706"/>
        <a:ext cx="2167500" cy="421865"/>
      </dsp:txXfrm>
    </dsp:sp>
    <dsp:sp modelId="{ECDA3565-0438-C943-BE52-2B36C26AC21C}">
      <dsp:nvSpPr>
        <dsp:cNvPr id="0" name=""/>
        <dsp:cNvSpPr/>
      </dsp:nvSpPr>
      <dsp:spPr>
        <a:xfrm>
          <a:off x="3223125" y="2951638"/>
          <a:ext cx="2193750" cy="44811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260" tIns="36195" rIns="48260" bIns="3619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Year of Publication</a:t>
          </a:r>
        </a:p>
      </dsp:txBody>
      <dsp:txXfrm>
        <a:off x="3236250" y="2964763"/>
        <a:ext cx="2167500" cy="421865"/>
      </dsp:txXfrm>
    </dsp:sp>
    <dsp:sp modelId="{207D79A0-5596-9240-833F-73B48B8EA233}">
      <dsp:nvSpPr>
        <dsp:cNvPr id="0" name=""/>
        <dsp:cNvSpPr/>
      </dsp:nvSpPr>
      <dsp:spPr>
        <a:xfrm>
          <a:off x="3223125" y="3468695"/>
          <a:ext cx="2193750" cy="44811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260" tIns="36195" rIns="48260" bIns="3619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Publisher</a:t>
          </a:r>
        </a:p>
      </dsp:txBody>
      <dsp:txXfrm>
        <a:off x="3236250" y="3481820"/>
        <a:ext cx="2167500" cy="421865"/>
      </dsp:txXfrm>
    </dsp:sp>
    <dsp:sp modelId="{0209FC72-3DDD-9C42-AAF4-2FA81F26F79F}">
      <dsp:nvSpPr>
        <dsp:cNvPr id="0" name=""/>
        <dsp:cNvSpPr/>
      </dsp:nvSpPr>
      <dsp:spPr>
        <a:xfrm>
          <a:off x="3223125" y="3985751"/>
          <a:ext cx="2193750" cy="44811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260" tIns="36195" rIns="48260" bIns="3619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Image</a:t>
          </a:r>
        </a:p>
      </dsp:txBody>
      <dsp:txXfrm>
        <a:off x="3236250" y="3998876"/>
        <a:ext cx="2167500" cy="421865"/>
      </dsp:txXfrm>
    </dsp:sp>
    <dsp:sp modelId="{F6305C6E-41E8-6C45-9750-ACBABEA65638}">
      <dsp:nvSpPr>
        <dsp:cNvPr id="0" name=""/>
        <dsp:cNvSpPr/>
      </dsp:nvSpPr>
      <dsp:spPr>
        <a:xfrm>
          <a:off x="5896757" y="0"/>
          <a:ext cx="2742187" cy="4667469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b="1" kern="1200" dirty="0"/>
            <a:t>Rating</a:t>
          </a:r>
        </a:p>
      </dsp:txBody>
      <dsp:txXfrm>
        <a:off x="5896757" y="0"/>
        <a:ext cx="2742187" cy="1400240"/>
      </dsp:txXfrm>
    </dsp:sp>
    <dsp:sp modelId="{E8082AC1-3F56-2441-8E08-019EA11E9332}">
      <dsp:nvSpPr>
        <dsp:cNvPr id="0" name=""/>
        <dsp:cNvSpPr/>
      </dsp:nvSpPr>
      <dsp:spPr>
        <a:xfrm>
          <a:off x="6170976" y="1400639"/>
          <a:ext cx="2193750" cy="91697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260" tIns="36195" rIns="48260" bIns="3619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User ID</a:t>
          </a:r>
        </a:p>
      </dsp:txBody>
      <dsp:txXfrm>
        <a:off x="6197833" y="1427496"/>
        <a:ext cx="2140036" cy="863256"/>
      </dsp:txXfrm>
    </dsp:sp>
    <dsp:sp modelId="{9149DE43-CB25-2847-AA2A-4800B8E07B61}">
      <dsp:nvSpPr>
        <dsp:cNvPr id="0" name=""/>
        <dsp:cNvSpPr/>
      </dsp:nvSpPr>
      <dsp:spPr>
        <a:xfrm>
          <a:off x="6170976" y="2458682"/>
          <a:ext cx="2193750" cy="916970"/>
        </a:xfrm>
        <a:prstGeom prst="roundRect">
          <a:avLst>
            <a:gd name="adj" fmla="val 10000"/>
          </a:avLst>
        </a:prstGeom>
        <a:solidFill>
          <a:schemeClr val="accent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260" tIns="36195" rIns="48260" bIns="3619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ISBN</a:t>
          </a:r>
        </a:p>
      </dsp:txBody>
      <dsp:txXfrm>
        <a:off x="6197833" y="2485539"/>
        <a:ext cx="2140036" cy="863256"/>
      </dsp:txXfrm>
    </dsp:sp>
    <dsp:sp modelId="{8CFD5BA0-F32F-DF44-8C1A-666128D0138A}">
      <dsp:nvSpPr>
        <dsp:cNvPr id="0" name=""/>
        <dsp:cNvSpPr/>
      </dsp:nvSpPr>
      <dsp:spPr>
        <a:xfrm>
          <a:off x="6170976" y="3516725"/>
          <a:ext cx="2193750" cy="91697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260" tIns="36195" rIns="48260" bIns="3619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Rating (0-10)</a:t>
          </a:r>
        </a:p>
      </dsp:txBody>
      <dsp:txXfrm>
        <a:off x="6197833" y="3543582"/>
        <a:ext cx="2140036" cy="86325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774530-9DAB-F34A-A2D9-A336D0EBA4A5}">
      <dsp:nvSpPr>
        <dsp:cNvPr id="0" name=""/>
        <dsp:cNvSpPr/>
      </dsp:nvSpPr>
      <dsp:spPr>
        <a:xfrm>
          <a:off x="744" y="145603"/>
          <a:ext cx="2902148" cy="1741289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Popularity-based</a:t>
          </a:r>
        </a:p>
      </dsp:txBody>
      <dsp:txXfrm>
        <a:off x="744" y="145603"/>
        <a:ext cx="2902148" cy="1741289"/>
      </dsp:txXfrm>
    </dsp:sp>
    <dsp:sp modelId="{BF94053F-DD17-FB40-9FA5-2C6754DFD38A}">
      <dsp:nvSpPr>
        <dsp:cNvPr id="0" name=""/>
        <dsp:cNvSpPr/>
      </dsp:nvSpPr>
      <dsp:spPr>
        <a:xfrm>
          <a:off x="3193107" y="145603"/>
          <a:ext cx="2902148" cy="1741289"/>
        </a:xfrm>
        <a:prstGeom prst="rect">
          <a:avLst/>
        </a:prstGeom>
        <a:gradFill rotWithShape="0">
          <a:gsLst>
            <a:gs pos="0">
              <a:schemeClr val="accent5">
                <a:hueOff val="-2252848"/>
                <a:satOff val="-5806"/>
                <a:lumOff val="-392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2252848"/>
                <a:satOff val="-5806"/>
                <a:lumOff val="-392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2252848"/>
                <a:satOff val="-5806"/>
                <a:lumOff val="-392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User-based</a:t>
          </a:r>
        </a:p>
      </dsp:txBody>
      <dsp:txXfrm>
        <a:off x="3193107" y="145603"/>
        <a:ext cx="2902148" cy="1741289"/>
      </dsp:txXfrm>
    </dsp:sp>
    <dsp:sp modelId="{156E0566-5BEC-3745-9E98-B03FCAAA7E22}">
      <dsp:nvSpPr>
        <dsp:cNvPr id="0" name=""/>
        <dsp:cNvSpPr/>
      </dsp:nvSpPr>
      <dsp:spPr>
        <a:xfrm>
          <a:off x="744" y="2177107"/>
          <a:ext cx="2902148" cy="1741289"/>
        </a:xfrm>
        <a:prstGeom prst="rect">
          <a:avLst/>
        </a:prstGeom>
        <a:gradFill rotWithShape="0">
          <a:gsLst>
            <a:gs pos="0">
              <a:schemeClr val="accent5">
                <a:hueOff val="-4505695"/>
                <a:satOff val="-11613"/>
                <a:lumOff val="-784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4505695"/>
                <a:satOff val="-11613"/>
                <a:lumOff val="-784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4505695"/>
                <a:satOff val="-11613"/>
                <a:lumOff val="-784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Matrix Factorization</a:t>
          </a:r>
        </a:p>
      </dsp:txBody>
      <dsp:txXfrm>
        <a:off x="744" y="2177107"/>
        <a:ext cx="2902148" cy="1741289"/>
      </dsp:txXfrm>
    </dsp:sp>
    <dsp:sp modelId="{701F9408-9C38-4146-B887-87B08DFEC79D}">
      <dsp:nvSpPr>
        <dsp:cNvPr id="0" name=""/>
        <dsp:cNvSpPr/>
      </dsp:nvSpPr>
      <dsp:spPr>
        <a:xfrm>
          <a:off x="3193107" y="2177107"/>
          <a:ext cx="2902148" cy="1741289"/>
        </a:xfrm>
        <a:prstGeom prst="rect">
          <a:avLst/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Item-based</a:t>
          </a:r>
        </a:p>
      </dsp:txBody>
      <dsp:txXfrm>
        <a:off x="3193107" y="2177107"/>
        <a:ext cx="2902148" cy="174128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536F87-8325-9E4A-A1C6-58DACD673C68}" type="datetimeFigureOut">
              <a:rPr lang="en-US" smtClean="0"/>
              <a:t>2/26/19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210A6A-20E7-B34E-9EB9-B398DF8A9A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48004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 b="1" i="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 b="0" i="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CD1D2A-0EBC-CF41-A8ED-DF32AC4F8EC1}" type="datetime1">
              <a:rPr lang="en-SG" smtClean="0"/>
              <a:t>26/2/19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16BBDD-9E24-6D4F-8224-0A148D3064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2753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A117D-8552-314D-9829-1ECEB788A37F}" type="datetime1">
              <a:rPr lang="en-SG" smtClean="0"/>
              <a:t>26/2/19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16BBDD-9E24-6D4F-8224-0A148D3064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8917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5C655B-434F-AF45-A2D5-86215B12CE12}" type="datetime1">
              <a:rPr lang="en-SG" smtClean="0"/>
              <a:t>26/2/19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16BBDD-9E24-6D4F-8224-0A148D3064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3704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959E5-64A6-7B4E-A6A0-EECB2B0E0E22}" type="datetime1">
              <a:rPr lang="en-SG" smtClean="0"/>
              <a:t>26/2/19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16BBDD-9E24-6D4F-8224-0A148D3064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6432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A1F69-95E3-D24D-A7FC-4E6AB59CE2A1}" type="datetime1">
              <a:rPr lang="en-SG" smtClean="0"/>
              <a:t>26/2/19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16BBDD-9E24-6D4F-8224-0A148D3064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5851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8EE0-BCA5-AD47-A07F-EBB2E8519E44}" type="datetime1">
              <a:rPr lang="en-SG" smtClean="0"/>
              <a:t>26/2/19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16BBDD-9E24-6D4F-8224-0A148D3064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18897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D6C01-A6AC-E84A-9CDF-B8E12B0594B1}" type="datetime1">
              <a:rPr lang="en-SG" smtClean="0"/>
              <a:t>26/2/19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16BBDD-9E24-6D4F-8224-0A148D3064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272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F3A090-095C-3B47-BC9D-7C9769DC9F87}" type="datetime1">
              <a:rPr lang="en-SG" smtClean="0"/>
              <a:t>26/2/19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16BBDD-9E24-6D4F-8224-0A148D3064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0261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BF61D7-63B5-D649-83CF-BDC4B18C554C}" type="datetime1">
              <a:rPr lang="en-SG" smtClean="0"/>
              <a:t>26/2/19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16BBDD-9E24-6D4F-8224-0A148D3064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635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F3283E-3EB5-8943-B17F-2884DD37A49A}" type="datetime1">
              <a:rPr lang="en-SG" smtClean="0"/>
              <a:t>26/2/19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16BBDD-9E24-6D4F-8224-0A148D3064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22799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38716-B0DC-9A4B-9315-25180EB4CA24}" type="datetime1">
              <a:rPr lang="en-SG" smtClean="0"/>
              <a:t>26/2/19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16BBDD-9E24-6D4F-8224-0A148D3064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8822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2811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017D02-3A5C-9E43-B344-556E68F5DBA5}" type="datetime1">
              <a:rPr lang="en-SG" smtClean="0"/>
              <a:t>26/2/19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16BBDD-9E24-6D4F-8224-0A148D3064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0677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tiff"/><Relationship Id="rId3" Type="http://schemas.openxmlformats.org/officeDocument/2006/relationships/image" Target="../media/image23.tiff"/><Relationship Id="rId7" Type="http://schemas.openxmlformats.org/officeDocument/2006/relationships/image" Target="../media/image27.tiff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tiff"/><Relationship Id="rId11" Type="http://schemas.openxmlformats.org/officeDocument/2006/relationships/image" Target="../media/image31.tiff"/><Relationship Id="rId5" Type="http://schemas.openxmlformats.org/officeDocument/2006/relationships/image" Target="../media/image25.tiff"/><Relationship Id="rId10" Type="http://schemas.openxmlformats.org/officeDocument/2006/relationships/image" Target="../media/image30.tiff"/><Relationship Id="rId4" Type="http://schemas.openxmlformats.org/officeDocument/2006/relationships/image" Target="../media/image24.tiff"/><Relationship Id="rId9" Type="http://schemas.openxmlformats.org/officeDocument/2006/relationships/image" Target="../media/image29.tif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tiff"/><Relationship Id="rId13" Type="http://schemas.openxmlformats.org/officeDocument/2006/relationships/image" Target="../media/image43.tiff"/><Relationship Id="rId18" Type="http://schemas.openxmlformats.org/officeDocument/2006/relationships/image" Target="../media/image48.tiff"/><Relationship Id="rId3" Type="http://schemas.openxmlformats.org/officeDocument/2006/relationships/image" Target="../media/image33.tiff"/><Relationship Id="rId7" Type="http://schemas.openxmlformats.org/officeDocument/2006/relationships/image" Target="../media/image37.tiff"/><Relationship Id="rId12" Type="http://schemas.openxmlformats.org/officeDocument/2006/relationships/image" Target="../media/image42.tiff"/><Relationship Id="rId17" Type="http://schemas.openxmlformats.org/officeDocument/2006/relationships/image" Target="../media/image47.tiff"/><Relationship Id="rId2" Type="http://schemas.openxmlformats.org/officeDocument/2006/relationships/image" Target="../media/image32.tiff"/><Relationship Id="rId16" Type="http://schemas.openxmlformats.org/officeDocument/2006/relationships/image" Target="../media/image46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tiff"/><Relationship Id="rId11" Type="http://schemas.openxmlformats.org/officeDocument/2006/relationships/image" Target="../media/image41.tiff"/><Relationship Id="rId5" Type="http://schemas.openxmlformats.org/officeDocument/2006/relationships/image" Target="../media/image35.tiff"/><Relationship Id="rId15" Type="http://schemas.openxmlformats.org/officeDocument/2006/relationships/image" Target="../media/image45.tiff"/><Relationship Id="rId10" Type="http://schemas.openxmlformats.org/officeDocument/2006/relationships/image" Target="../media/image40.tiff"/><Relationship Id="rId19" Type="http://schemas.openxmlformats.org/officeDocument/2006/relationships/image" Target="../media/image49.tiff"/><Relationship Id="rId4" Type="http://schemas.openxmlformats.org/officeDocument/2006/relationships/image" Target="../media/image34.tiff"/><Relationship Id="rId9" Type="http://schemas.openxmlformats.org/officeDocument/2006/relationships/image" Target="../media/image39.tiff"/><Relationship Id="rId14" Type="http://schemas.openxmlformats.org/officeDocument/2006/relationships/image" Target="../media/image44.tif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3.tiff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tiff"/><Relationship Id="rId5" Type="http://schemas.openxmlformats.org/officeDocument/2006/relationships/image" Target="../media/image9.tiff"/><Relationship Id="rId4" Type="http://schemas.openxmlformats.org/officeDocument/2006/relationships/image" Target="../media/image8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D9E6F-9BAF-F64D-9E61-0BE4681E88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6842" y="3867804"/>
            <a:ext cx="8450316" cy="1229218"/>
          </a:xfrm>
        </p:spPr>
        <p:txBody>
          <a:bodyPr>
            <a:noAutofit/>
          </a:bodyPr>
          <a:lstStyle/>
          <a:p>
            <a:r>
              <a:rPr lang="en-US" sz="4400" dirty="0"/>
              <a:t>Book Recommender System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124357-6A09-CB43-AF32-7EF108AC40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5286699"/>
            <a:ext cx="6858000" cy="591207"/>
          </a:xfrm>
        </p:spPr>
        <p:txBody>
          <a:bodyPr>
            <a:normAutofit/>
          </a:bodyPr>
          <a:lstStyle/>
          <a:p>
            <a:r>
              <a:rPr lang="en-US" sz="2000" dirty="0"/>
              <a:t>Presenter: Janice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89E7AE-86D8-664F-A3F7-A5EDB5D015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34204"/>
            <a:ext cx="9144000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8640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F2F849-DFCE-8D4D-9E49-DFEE7353B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16BBDD-9E24-6D4F-8224-0A148D3064EC}" type="slidenum">
              <a:rPr lang="en-US" smtClean="0"/>
              <a:t>10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32466CC-AE2F-6140-8CEE-2894F514622F}"/>
              </a:ext>
            </a:extLst>
          </p:cNvPr>
          <p:cNvSpPr/>
          <p:nvPr/>
        </p:nvSpPr>
        <p:spPr>
          <a:xfrm>
            <a:off x="231463" y="244857"/>
            <a:ext cx="1728000" cy="720000"/>
          </a:xfrm>
          <a:prstGeom prst="rect">
            <a:avLst/>
          </a:prstGeom>
          <a:solidFill>
            <a:schemeClr val="bg2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dirty="0"/>
              <a:t>EDA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2FE863-8DD2-6949-8AC6-8D80A9067CC1}"/>
              </a:ext>
            </a:extLst>
          </p:cNvPr>
          <p:cNvSpPr/>
          <p:nvPr/>
        </p:nvSpPr>
        <p:spPr>
          <a:xfrm>
            <a:off x="1959463" y="244857"/>
            <a:ext cx="1728000" cy="720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/>
              <a:t>Modelling</a:t>
            </a:r>
            <a:endParaRPr lang="en-US" sz="2000" b="1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92E934C-6BE9-3B41-9877-9844DFC3CC01}"/>
              </a:ext>
            </a:extLst>
          </p:cNvPr>
          <p:cNvSpPr/>
          <p:nvPr/>
        </p:nvSpPr>
        <p:spPr>
          <a:xfrm>
            <a:off x="3687463" y="244857"/>
            <a:ext cx="1728000" cy="720000"/>
          </a:xfrm>
          <a:prstGeom prst="rect">
            <a:avLst/>
          </a:prstGeom>
          <a:solidFill>
            <a:schemeClr val="bg2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dirty="0"/>
              <a:t>Insight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6AD0EFF-96D6-3E4A-BA8B-76059EE50BBB}"/>
              </a:ext>
            </a:extLst>
          </p:cNvPr>
          <p:cNvSpPr/>
          <p:nvPr/>
        </p:nvSpPr>
        <p:spPr>
          <a:xfrm>
            <a:off x="5415463" y="244857"/>
            <a:ext cx="1728000" cy="720000"/>
          </a:xfrm>
          <a:prstGeom prst="rect">
            <a:avLst/>
          </a:prstGeom>
          <a:solidFill>
            <a:schemeClr val="bg2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dirty="0"/>
              <a:t>Limitations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9260963-7E3D-1644-A641-B978806FA7F9}"/>
              </a:ext>
            </a:extLst>
          </p:cNvPr>
          <p:cNvSpPr/>
          <p:nvPr/>
        </p:nvSpPr>
        <p:spPr>
          <a:xfrm>
            <a:off x="7143463" y="244857"/>
            <a:ext cx="1728000" cy="720000"/>
          </a:xfrm>
          <a:prstGeom prst="rect">
            <a:avLst/>
          </a:prstGeom>
          <a:solidFill>
            <a:schemeClr val="bg2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dirty="0"/>
              <a:t>Next Steps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3D1654E3-B1C0-0F40-A4E8-3BFF2ACAE8DE}"/>
              </a:ext>
            </a:extLst>
          </p:cNvPr>
          <p:cNvGraphicFramePr>
            <a:graphicFrameLocks noGrp="1"/>
          </p:cNvGraphicFramePr>
          <p:nvPr/>
        </p:nvGraphicFramePr>
        <p:xfrm>
          <a:off x="757011" y="1761557"/>
          <a:ext cx="6309780" cy="18542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051630">
                  <a:extLst>
                    <a:ext uri="{9D8B030D-6E8A-4147-A177-3AD203B41FA5}">
                      <a16:colId xmlns:a16="http://schemas.microsoft.com/office/drawing/2014/main" val="2926735475"/>
                    </a:ext>
                  </a:extLst>
                </a:gridCol>
                <a:gridCol w="1051630">
                  <a:extLst>
                    <a:ext uri="{9D8B030D-6E8A-4147-A177-3AD203B41FA5}">
                      <a16:colId xmlns:a16="http://schemas.microsoft.com/office/drawing/2014/main" val="1184149854"/>
                    </a:ext>
                  </a:extLst>
                </a:gridCol>
                <a:gridCol w="1051630">
                  <a:extLst>
                    <a:ext uri="{9D8B030D-6E8A-4147-A177-3AD203B41FA5}">
                      <a16:colId xmlns:a16="http://schemas.microsoft.com/office/drawing/2014/main" val="4010468765"/>
                    </a:ext>
                  </a:extLst>
                </a:gridCol>
                <a:gridCol w="1051630">
                  <a:extLst>
                    <a:ext uri="{9D8B030D-6E8A-4147-A177-3AD203B41FA5}">
                      <a16:colId xmlns:a16="http://schemas.microsoft.com/office/drawing/2014/main" val="1758659919"/>
                    </a:ext>
                  </a:extLst>
                </a:gridCol>
                <a:gridCol w="1051630">
                  <a:extLst>
                    <a:ext uri="{9D8B030D-6E8A-4147-A177-3AD203B41FA5}">
                      <a16:colId xmlns:a16="http://schemas.microsoft.com/office/drawing/2014/main" val="3102601067"/>
                    </a:ext>
                  </a:extLst>
                </a:gridCol>
                <a:gridCol w="1051630">
                  <a:extLst>
                    <a:ext uri="{9D8B030D-6E8A-4147-A177-3AD203B41FA5}">
                      <a16:colId xmlns:a16="http://schemas.microsoft.com/office/drawing/2014/main" val="8706022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Book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Book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Book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Book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Book 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3609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User 1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91830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User 2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85604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User 3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96553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User 4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4630294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91EAEE7-133B-044C-BB92-20B351144FB6}"/>
                  </a:ext>
                </a:extLst>
              </p:cNvPr>
              <p:cNvSpPr txBox="1"/>
              <p:nvPr/>
            </p:nvSpPr>
            <p:spPr>
              <a:xfrm>
                <a:off x="7579247" y="2328521"/>
                <a:ext cx="94154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×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91EAEE7-133B-044C-BB92-20B351144F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9247" y="2328521"/>
                <a:ext cx="941540" cy="369332"/>
              </a:xfrm>
              <a:prstGeom prst="rect">
                <a:avLst/>
              </a:prstGeom>
              <a:blipFill>
                <a:blip r:embed="rId2"/>
                <a:stretch>
                  <a:fillRect l="-5333" t="-3333" r="-4000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01C4F9D7-76F0-8842-AA21-85CD1F3A30A7}"/>
              </a:ext>
            </a:extLst>
          </p:cNvPr>
          <p:cNvSpPr txBox="1"/>
          <p:nvPr/>
        </p:nvSpPr>
        <p:spPr>
          <a:xfrm>
            <a:off x="7486650" y="2735626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Raw Data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224BCB4-3EA8-BA46-8608-E640F0D99130}"/>
              </a:ext>
            </a:extLst>
          </p:cNvPr>
          <p:cNvSpPr txBox="1"/>
          <p:nvPr/>
        </p:nvSpPr>
        <p:spPr>
          <a:xfrm>
            <a:off x="276093" y="1087998"/>
            <a:ext cx="85507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2"/>
                </a:solidFill>
              </a:rPr>
              <a:t>Popularity-based </a:t>
            </a:r>
            <a:r>
              <a:rPr lang="en-US" sz="2000" b="1" dirty="0"/>
              <a:t> </a:t>
            </a:r>
            <a:r>
              <a:rPr lang="en-US" sz="2000" b="1" dirty="0">
                <a:solidFill>
                  <a:schemeClr val="bg2"/>
                </a:solidFill>
              </a:rPr>
              <a:t>•  </a:t>
            </a:r>
            <a:r>
              <a:rPr lang="en-US" sz="2000" b="1" dirty="0"/>
              <a:t>User-based </a:t>
            </a:r>
            <a:r>
              <a:rPr lang="en-US" sz="2000" b="1" dirty="0">
                <a:solidFill>
                  <a:schemeClr val="bg2"/>
                </a:solidFill>
              </a:rPr>
              <a:t> •  Item-based  •  Matrix Factorization</a:t>
            </a:r>
          </a:p>
        </p:txBody>
      </p:sp>
    </p:spTree>
    <p:extLst>
      <p:ext uri="{BB962C8B-B14F-4D97-AF65-F5344CB8AC3E}">
        <p14:creationId xmlns:p14="http://schemas.microsoft.com/office/powerpoint/2010/main" val="34902367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F2F849-DFCE-8D4D-9E49-DFEE7353B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16BBDD-9E24-6D4F-8224-0A148D3064EC}" type="slidenum">
              <a:rPr lang="en-US" smtClean="0"/>
              <a:t>11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32466CC-AE2F-6140-8CEE-2894F514622F}"/>
              </a:ext>
            </a:extLst>
          </p:cNvPr>
          <p:cNvSpPr/>
          <p:nvPr/>
        </p:nvSpPr>
        <p:spPr>
          <a:xfrm>
            <a:off x="231463" y="244857"/>
            <a:ext cx="1728000" cy="720000"/>
          </a:xfrm>
          <a:prstGeom prst="rect">
            <a:avLst/>
          </a:prstGeom>
          <a:solidFill>
            <a:schemeClr val="bg2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dirty="0"/>
              <a:t>EDA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2FE863-8DD2-6949-8AC6-8D80A9067CC1}"/>
              </a:ext>
            </a:extLst>
          </p:cNvPr>
          <p:cNvSpPr/>
          <p:nvPr/>
        </p:nvSpPr>
        <p:spPr>
          <a:xfrm>
            <a:off x="1959463" y="244857"/>
            <a:ext cx="1728000" cy="720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/>
              <a:t>Modelling</a:t>
            </a:r>
            <a:endParaRPr lang="en-US" sz="2000" b="1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92E934C-6BE9-3B41-9877-9844DFC3CC01}"/>
              </a:ext>
            </a:extLst>
          </p:cNvPr>
          <p:cNvSpPr/>
          <p:nvPr/>
        </p:nvSpPr>
        <p:spPr>
          <a:xfrm>
            <a:off x="3687463" y="244857"/>
            <a:ext cx="1728000" cy="720000"/>
          </a:xfrm>
          <a:prstGeom prst="rect">
            <a:avLst/>
          </a:prstGeom>
          <a:solidFill>
            <a:schemeClr val="bg2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dirty="0"/>
              <a:t>Insight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6AD0EFF-96D6-3E4A-BA8B-76059EE50BBB}"/>
              </a:ext>
            </a:extLst>
          </p:cNvPr>
          <p:cNvSpPr/>
          <p:nvPr/>
        </p:nvSpPr>
        <p:spPr>
          <a:xfrm>
            <a:off x="5415463" y="244857"/>
            <a:ext cx="1728000" cy="720000"/>
          </a:xfrm>
          <a:prstGeom prst="rect">
            <a:avLst/>
          </a:prstGeom>
          <a:solidFill>
            <a:schemeClr val="bg2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dirty="0"/>
              <a:t>Limitations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9260963-7E3D-1644-A641-B978806FA7F9}"/>
              </a:ext>
            </a:extLst>
          </p:cNvPr>
          <p:cNvSpPr/>
          <p:nvPr/>
        </p:nvSpPr>
        <p:spPr>
          <a:xfrm>
            <a:off x="7143463" y="244857"/>
            <a:ext cx="1728000" cy="720000"/>
          </a:xfrm>
          <a:prstGeom prst="rect">
            <a:avLst/>
          </a:prstGeom>
          <a:solidFill>
            <a:schemeClr val="bg2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dirty="0"/>
              <a:t>Next Steps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3D1654E3-B1C0-0F40-A4E8-3BFF2ACAE8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0083137"/>
              </p:ext>
            </p:extLst>
          </p:nvPr>
        </p:nvGraphicFramePr>
        <p:xfrm>
          <a:off x="757011" y="1761557"/>
          <a:ext cx="6309780" cy="18542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051630">
                  <a:extLst>
                    <a:ext uri="{9D8B030D-6E8A-4147-A177-3AD203B41FA5}">
                      <a16:colId xmlns:a16="http://schemas.microsoft.com/office/drawing/2014/main" val="2926735475"/>
                    </a:ext>
                  </a:extLst>
                </a:gridCol>
                <a:gridCol w="1051630">
                  <a:extLst>
                    <a:ext uri="{9D8B030D-6E8A-4147-A177-3AD203B41FA5}">
                      <a16:colId xmlns:a16="http://schemas.microsoft.com/office/drawing/2014/main" val="1184149854"/>
                    </a:ext>
                  </a:extLst>
                </a:gridCol>
                <a:gridCol w="1051630">
                  <a:extLst>
                    <a:ext uri="{9D8B030D-6E8A-4147-A177-3AD203B41FA5}">
                      <a16:colId xmlns:a16="http://schemas.microsoft.com/office/drawing/2014/main" val="4010468765"/>
                    </a:ext>
                  </a:extLst>
                </a:gridCol>
                <a:gridCol w="1051630">
                  <a:extLst>
                    <a:ext uri="{9D8B030D-6E8A-4147-A177-3AD203B41FA5}">
                      <a16:colId xmlns:a16="http://schemas.microsoft.com/office/drawing/2014/main" val="1758659919"/>
                    </a:ext>
                  </a:extLst>
                </a:gridCol>
                <a:gridCol w="1051630">
                  <a:extLst>
                    <a:ext uri="{9D8B030D-6E8A-4147-A177-3AD203B41FA5}">
                      <a16:colId xmlns:a16="http://schemas.microsoft.com/office/drawing/2014/main" val="3102601067"/>
                    </a:ext>
                  </a:extLst>
                </a:gridCol>
                <a:gridCol w="1051630">
                  <a:extLst>
                    <a:ext uri="{9D8B030D-6E8A-4147-A177-3AD203B41FA5}">
                      <a16:colId xmlns:a16="http://schemas.microsoft.com/office/drawing/2014/main" val="8706022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Book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Book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Book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Book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Book 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3609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User 1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91830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User 2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85604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User 3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96553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User 4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4630294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91EAEE7-133B-044C-BB92-20B351144FB6}"/>
                  </a:ext>
                </a:extLst>
              </p:cNvPr>
              <p:cNvSpPr txBox="1"/>
              <p:nvPr/>
            </p:nvSpPr>
            <p:spPr>
              <a:xfrm>
                <a:off x="7579247" y="2328521"/>
                <a:ext cx="94154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×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91EAEE7-133B-044C-BB92-20B351144F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9247" y="2328521"/>
                <a:ext cx="941540" cy="369332"/>
              </a:xfrm>
              <a:prstGeom prst="rect">
                <a:avLst/>
              </a:prstGeom>
              <a:blipFill>
                <a:blip r:embed="rId2"/>
                <a:stretch>
                  <a:fillRect l="-5333" t="-3333" r="-4000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62BF527C-2819-9545-81A8-C03ED859DD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1494696"/>
              </p:ext>
            </p:extLst>
          </p:nvPr>
        </p:nvGraphicFramePr>
        <p:xfrm>
          <a:off x="757011" y="3984495"/>
          <a:ext cx="6309780" cy="18542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261956">
                  <a:extLst>
                    <a:ext uri="{9D8B030D-6E8A-4147-A177-3AD203B41FA5}">
                      <a16:colId xmlns:a16="http://schemas.microsoft.com/office/drawing/2014/main" val="2926735475"/>
                    </a:ext>
                  </a:extLst>
                </a:gridCol>
                <a:gridCol w="1261956">
                  <a:extLst>
                    <a:ext uri="{9D8B030D-6E8A-4147-A177-3AD203B41FA5}">
                      <a16:colId xmlns:a16="http://schemas.microsoft.com/office/drawing/2014/main" val="1184149854"/>
                    </a:ext>
                  </a:extLst>
                </a:gridCol>
                <a:gridCol w="1261956">
                  <a:extLst>
                    <a:ext uri="{9D8B030D-6E8A-4147-A177-3AD203B41FA5}">
                      <a16:colId xmlns:a16="http://schemas.microsoft.com/office/drawing/2014/main" val="4010468765"/>
                    </a:ext>
                  </a:extLst>
                </a:gridCol>
                <a:gridCol w="1261956">
                  <a:extLst>
                    <a:ext uri="{9D8B030D-6E8A-4147-A177-3AD203B41FA5}">
                      <a16:colId xmlns:a16="http://schemas.microsoft.com/office/drawing/2014/main" val="1758659919"/>
                    </a:ext>
                  </a:extLst>
                </a:gridCol>
                <a:gridCol w="1261956">
                  <a:extLst>
                    <a:ext uri="{9D8B030D-6E8A-4147-A177-3AD203B41FA5}">
                      <a16:colId xmlns:a16="http://schemas.microsoft.com/office/drawing/2014/main" val="31026010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User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User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User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User 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3609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User 1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91830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User 2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85604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User 3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96553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User 4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4630294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2875572-3FD4-4E45-8454-36D69E75F144}"/>
                  </a:ext>
                </a:extLst>
              </p:cNvPr>
              <p:cNvSpPr txBox="1"/>
              <p:nvPr/>
            </p:nvSpPr>
            <p:spPr>
              <a:xfrm>
                <a:off x="7567778" y="4555385"/>
                <a:ext cx="90627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×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2875572-3FD4-4E45-8454-36D69E75F1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7778" y="4555385"/>
                <a:ext cx="906274" cy="369332"/>
              </a:xfrm>
              <a:prstGeom prst="rect">
                <a:avLst/>
              </a:prstGeom>
              <a:blipFill>
                <a:blip r:embed="rId3"/>
                <a:stretch>
                  <a:fillRect l="-5556" t="-6667" r="-5556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01C4F9D7-76F0-8842-AA21-85CD1F3A30A7}"/>
              </a:ext>
            </a:extLst>
          </p:cNvPr>
          <p:cNvSpPr txBox="1"/>
          <p:nvPr/>
        </p:nvSpPr>
        <p:spPr>
          <a:xfrm>
            <a:off x="7486650" y="2735626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Raw Data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387A79A-794E-4C47-B5FC-24174BAA3B69}"/>
              </a:ext>
            </a:extLst>
          </p:cNvPr>
          <p:cNvSpPr txBox="1"/>
          <p:nvPr/>
        </p:nvSpPr>
        <p:spPr>
          <a:xfrm>
            <a:off x="7167353" y="4924717"/>
            <a:ext cx="1813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Similarity Matrix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E798107-F59E-864D-83C3-384D55FABAFF}"/>
              </a:ext>
            </a:extLst>
          </p:cNvPr>
          <p:cNvSpPr txBox="1"/>
          <p:nvPr/>
        </p:nvSpPr>
        <p:spPr>
          <a:xfrm>
            <a:off x="276093" y="1087998"/>
            <a:ext cx="85507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2"/>
                </a:solidFill>
              </a:rPr>
              <a:t>Popularity-based </a:t>
            </a:r>
            <a:r>
              <a:rPr lang="en-US" sz="2000" b="1" dirty="0"/>
              <a:t> </a:t>
            </a:r>
            <a:r>
              <a:rPr lang="en-US" sz="2000" b="1" dirty="0">
                <a:solidFill>
                  <a:schemeClr val="bg2"/>
                </a:solidFill>
              </a:rPr>
              <a:t>•  </a:t>
            </a:r>
            <a:r>
              <a:rPr lang="en-US" sz="2000" b="1" dirty="0"/>
              <a:t>User-based </a:t>
            </a:r>
            <a:r>
              <a:rPr lang="en-US" sz="2000" b="1" dirty="0">
                <a:solidFill>
                  <a:schemeClr val="bg2"/>
                </a:solidFill>
              </a:rPr>
              <a:t> •  Item-based  •  Matrix Factorization</a:t>
            </a:r>
          </a:p>
        </p:txBody>
      </p:sp>
    </p:spTree>
    <p:extLst>
      <p:ext uri="{BB962C8B-B14F-4D97-AF65-F5344CB8AC3E}">
        <p14:creationId xmlns:p14="http://schemas.microsoft.com/office/powerpoint/2010/main" val="11611544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F2F849-DFCE-8D4D-9E49-DFEE7353B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16BBDD-9E24-6D4F-8224-0A148D3064EC}" type="slidenum">
              <a:rPr lang="en-US" smtClean="0"/>
              <a:t>12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32466CC-AE2F-6140-8CEE-2894F514622F}"/>
              </a:ext>
            </a:extLst>
          </p:cNvPr>
          <p:cNvSpPr/>
          <p:nvPr/>
        </p:nvSpPr>
        <p:spPr>
          <a:xfrm>
            <a:off x="231463" y="244857"/>
            <a:ext cx="1728000" cy="720000"/>
          </a:xfrm>
          <a:prstGeom prst="rect">
            <a:avLst/>
          </a:prstGeom>
          <a:solidFill>
            <a:schemeClr val="bg2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dirty="0"/>
              <a:t>EDA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2FE863-8DD2-6949-8AC6-8D80A9067CC1}"/>
              </a:ext>
            </a:extLst>
          </p:cNvPr>
          <p:cNvSpPr/>
          <p:nvPr/>
        </p:nvSpPr>
        <p:spPr>
          <a:xfrm>
            <a:off x="1959463" y="244857"/>
            <a:ext cx="1728000" cy="720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/>
              <a:t>Modelling</a:t>
            </a:r>
            <a:endParaRPr lang="en-US" sz="2000" b="1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92E934C-6BE9-3B41-9877-9844DFC3CC01}"/>
              </a:ext>
            </a:extLst>
          </p:cNvPr>
          <p:cNvSpPr/>
          <p:nvPr/>
        </p:nvSpPr>
        <p:spPr>
          <a:xfrm>
            <a:off x="3687463" y="244857"/>
            <a:ext cx="1728000" cy="720000"/>
          </a:xfrm>
          <a:prstGeom prst="rect">
            <a:avLst/>
          </a:prstGeom>
          <a:solidFill>
            <a:schemeClr val="bg2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dirty="0"/>
              <a:t>Insight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6AD0EFF-96D6-3E4A-BA8B-76059EE50BBB}"/>
              </a:ext>
            </a:extLst>
          </p:cNvPr>
          <p:cNvSpPr/>
          <p:nvPr/>
        </p:nvSpPr>
        <p:spPr>
          <a:xfrm>
            <a:off x="5415463" y="244857"/>
            <a:ext cx="1728000" cy="720000"/>
          </a:xfrm>
          <a:prstGeom prst="rect">
            <a:avLst/>
          </a:prstGeom>
          <a:solidFill>
            <a:schemeClr val="bg2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dirty="0"/>
              <a:t>Limitations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9260963-7E3D-1644-A641-B978806FA7F9}"/>
              </a:ext>
            </a:extLst>
          </p:cNvPr>
          <p:cNvSpPr/>
          <p:nvPr/>
        </p:nvSpPr>
        <p:spPr>
          <a:xfrm>
            <a:off x="7143463" y="244857"/>
            <a:ext cx="1728000" cy="720000"/>
          </a:xfrm>
          <a:prstGeom prst="rect">
            <a:avLst/>
          </a:prstGeom>
          <a:solidFill>
            <a:schemeClr val="bg2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dirty="0"/>
              <a:t>Next Steps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3D1654E3-B1C0-0F40-A4E8-3BFF2ACAE8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7256232"/>
              </p:ext>
            </p:extLst>
          </p:nvPr>
        </p:nvGraphicFramePr>
        <p:xfrm>
          <a:off x="757011" y="1761557"/>
          <a:ext cx="6309780" cy="18542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051630">
                  <a:extLst>
                    <a:ext uri="{9D8B030D-6E8A-4147-A177-3AD203B41FA5}">
                      <a16:colId xmlns:a16="http://schemas.microsoft.com/office/drawing/2014/main" val="2926735475"/>
                    </a:ext>
                  </a:extLst>
                </a:gridCol>
                <a:gridCol w="1051630">
                  <a:extLst>
                    <a:ext uri="{9D8B030D-6E8A-4147-A177-3AD203B41FA5}">
                      <a16:colId xmlns:a16="http://schemas.microsoft.com/office/drawing/2014/main" val="1184149854"/>
                    </a:ext>
                  </a:extLst>
                </a:gridCol>
                <a:gridCol w="1051630">
                  <a:extLst>
                    <a:ext uri="{9D8B030D-6E8A-4147-A177-3AD203B41FA5}">
                      <a16:colId xmlns:a16="http://schemas.microsoft.com/office/drawing/2014/main" val="4010468765"/>
                    </a:ext>
                  </a:extLst>
                </a:gridCol>
                <a:gridCol w="1051630">
                  <a:extLst>
                    <a:ext uri="{9D8B030D-6E8A-4147-A177-3AD203B41FA5}">
                      <a16:colId xmlns:a16="http://schemas.microsoft.com/office/drawing/2014/main" val="1758659919"/>
                    </a:ext>
                  </a:extLst>
                </a:gridCol>
                <a:gridCol w="1051630">
                  <a:extLst>
                    <a:ext uri="{9D8B030D-6E8A-4147-A177-3AD203B41FA5}">
                      <a16:colId xmlns:a16="http://schemas.microsoft.com/office/drawing/2014/main" val="3102601067"/>
                    </a:ext>
                  </a:extLst>
                </a:gridCol>
                <a:gridCol w="1051630">
                  <a:extLst>
                    <a:ext uri="{9D8B030D-6E8A-4147-A177-3AD203B41FA5}">
                      <a16:colId xmlns:a16="http://schemas.microsoft.com/office/drawing/2014/main" val="8706022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Book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Book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Book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Book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Book 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3609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User 1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91830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User 2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85604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User 3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96553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User 4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4630294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91EAEE7-133B-044C-BB92-20B351144FB6}"/>
                  </a:ext>
                </a:extLst>
              </p:cNvPr>
              <p:cNvSpPr txBox="1"/>
              <p:nvPr/>
            </p:nvSpPr>
            <p:spPr>
              <a:xfrm>
                <a:off x="7579247" y="2328521"/>
                <a:ext cx="94154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×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91EAEE7-133B-044C-BB92-20B351144F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9247" y="2328521"/>
                <a:ext cx="941540" cy="369332"/>
              </a:xfrm>
              <a:prstGeom prst="rect">
                <a:avLst/>
              </a:prstGeom>
              <a:blipFill>
                <a:blip r:embed="rId2"/>
                <a:stretch>
                  <a:fillRect l="-5333" t="-3333" r="-4000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62BF527C-2819-9545-81A8-C03ED859DD6A}"/>
              </a:ext>
            </a:extLst>
          </p:cNvPr>
          <p:cNvGraphicFramePr>
            <a:graphicFrameLocks noGrp="1"/>
          </p:cNvGraphicFramePr>
          <p:nvPr/>
        </p:nvGraphicFramePr>
        <p:xfrm>
          <a:off x="757011" y="3984495"/>
          <a:ext cx="6309780" cy="18542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261956">
                  <a:extLst>
                    <a:ext uri="{9D8B030D-6E8A-4147-A177-3AD203B41FA5}">
                      <a16:colId xmlns:a16="http://schemas.microsoft.com/office/drawing/2014/main" val="2926735475"/>
                    </a:ext>
                  </a:extLst>
                </a:gridCol>
                <a:gridCol w="1261956">
                  <a:extLst>
                    <a:ext uri="{9D8B030D-6E8A-4147-A177-3AD203B41FA5}">
                      <a16:colId xmlns:a16="http://schemas.microsoft.com/office/drawing/2014/main" val="1184149854"/>
                    </a:ext>
                  </a:extLst>
                </a:gridCol>
                <a:gridCol w="1261956">
                  <a:extLst>
                    <a:ext uri="{9D8B030D-6E8A-4147-A177-3AD203B41FA5}">
                      <a16:colId xmlns:a16="http://schemas.microsoft.com/office/drawing/2014/main" val="4010468765"/>
                    </a:ext>
                  </a:extLst>
                </a:gridCol>
                <a:gridCol w="1261956">
                  <a:extLst>
                    <a:ext uri="{9D8B030D-6E8A-4147-A177-3AD203B41FA5}">
                      <a16:colId xmlns:a16="http://schemas.microsoft.com/office/drawing/2014/main" val="1758659919"/>
                    </a:ext>
                  </a:extLst>
                </a:gridCol>
                <a:gridCol w="1261956">
                  <a:extLst>
                    <a:ext uri="{9D8B030D-6E8A-4147-A177-3AD203B41FA5}">
                      <a16:colId xmlns:a16="http://schemas.microsoft.com/office/drawing/2014/main" val="31026010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User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User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User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User 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3609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User 1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91830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User 2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85604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User 3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96553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User 4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4630294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2875572-3FD4-4E45-8454-36D69E75F144}"/>
                  </a:ext>
                </a:extLst>
              </p:cNvPr>
              <p:cNvSpPr txBox="1"/>
              <p:nvPr/>
            </p:nvSpPr>
            <p:spPr>
              <a:xfrm>
                <a:off x="7567778" y="4555385"/>
                <a:ext cx="90627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×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2875572-3FD4-4E45-8454-36D69E75F1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7778" y="4555385"/>
                <a:ext cx="906274" cy="369332"/>
              </a:xfrm>
              <a:prstGeom prst="rect">
                <a:avLst/>
              </a:prstGeom>
              <a:blipFill>
                <a:blip r:embed="rId3"/>
                <a:stretch>
                  <a:fillRect l="-5556" t="-6667" r="-5556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01C4F9D7-76F0-8842-AA21-85CD1F3A30A7}"/>
              </a:ext>
            </a:extLst>
          </p:cNvPr>
          <p:cNvSpPr txBox="1"/>
          <p:nvPr/>
        </p:nvSpPr>
        <p:spPr>
          <a:xfrm>
            <a:off x="7486650" y="2735626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Raw Data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387A79A-794E-4C47-B5FC-24174BAA3B69}"/>
              </a:ext>
            </a:extLst>
          </p:cNvPr>
          <p:cNvSpPr txBox="1"/>
          <p:nvPr/>
        </p:nvSpPr>
        <p:spPr>
          <a:xfrm>
            <a:off x="7167353" y="4924717"/>
            <a:ext cx="1813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Similarity Matrix</a:t>
            </a:r>
          </a:p>
        </p:txBody>
      </p:sp>
      <p:sp>
        <p:nvSpPr>
          <p:cNvPr id="8" name="Curved Left Arrow 7">
            <a:extLst>
              <a:ext uri="{FF2B5EF4-FFF2-40B4-BE49-F238E27FC236}">
                <a16:creationId xmlns:a16="http://schemas.microsoft.com/office/drawing/2014/main" id="{90BCD742-3574-A440-A298-012D4E638685}"/>
              </a:ext>
            </a:extLst>
          </p:cNvPr>
          <p:cNvSpPr/>
          <p:nvPr/>
        </p:nvSpPr>
        <p:spPr>
          <a:xfrm rot="10800000">
            <a:off x="148516" y="2328521"/>
            <a:ext cx="553174" cy="2042629"/>
          </a:xfrm>
          <a:prstGeom prst="curvedLeftArrow">
            <a:avLst>
              <a:gd name="adj1" fmla="val 28873"/>
              <a:gd name="adj2" fmla="val 48082"/>
              <a:gd name="adj3" fmla="val 27069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4C90D6-09D6-2E4E-B27D-AE5165648E96}"/>
              </a:ext>
            </a:extLst>
          </p:cNvPr>
          <p:cNvSpPr txBox="1"/>
          <p:nvPr/>
        </p:nvSpPr>
        <p:spPr>
          <a:xfrm>
            <a:off x="425103" y="3689919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KNN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90C86A3-3FD4-6B40-9FF7-24F945990D74}"/>
              </a:ext>
            </a:extLst>
          </p:cNvPr>
          <p:cNvSpPr txBox="1"/>
          <p:nvPr/>
        </p:nvSpPr>
        <p:spPr>
          <a:xfrm>
            <a:off x="276093" y="1087998"/>
            <a:ext cx="85507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2"/>
                </a:solidFill>
              </a:rPr>
              <a:t>Popularity-based </a:t>
            </a:r>
            <a:r>
              <a:rPr lang="en-US" sz="2000" b="1" dirty="0"/>
              <a:t> </a:t>
            </a:r>
            <a:r>
              <a:rPr lang="en-US" sz="2000" b="1" dirty="0">
                <a:solidFill>
                  <a:schemeClr val="bg2"/>
                </a:solidFill>
              </a:rPr>
              <a:t>•  </a:t>
            </a:r>
            <a:r>
              <a:rPr lang="en-US" sz="2000" b="1" dirty="0"/>
              <a:t>User-based </a:t>
            </a:r>
            <a:r>
              <a:rPr lang="en-US" sz="2000" b="1" dirty="0">
                <a:solidFill>
                  <a:schemeClr val="bg2"/>
                </a:solidFill>
              </a:rPr>
              <a:t> •  Item-based  •  Matrix Factorization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CE46F7B-0429-6141-B7CC-07CCDB3FEB22}"/>
              </a:ext>
            </a:extLst>
          </p:cNvPr>
          <p:cNvSpPr/>
          <p:nvPr/>
        </p:nvSpPr>
        <p:spPr>
          <a:xfrm>
            <a:off x="757011" y="2144110"/>
            <a:ext cx="6309780" cy="34684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4036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F2F849-DFCE-8D4D-9E49-DFEE7353B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16BBDD-9E24-6D4F-8224-0A148D3064EC}" type="slidenum">
              <a:rPr lang="en-US" smtClean="0"/>
              <a:t>13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32466CC-AE2F-6140-8CEE-2894F514622F}"/>
              </a:ext>
            </a:extLst>
          </p:cNvPr>
          <p:cNvSpPr/>
          <p:nvPr/>
        </p:nvSpPr>
        <p:spPr>
          <a:xfrm>
            <a:off x="231463" y="244857"/>
            <a:ext cx="1728000" cy="720000"/>
          </a:xfrm>
          <a:prstGeom prst="rect">
            <a:avLst/>
          </a:prstGeom>
          <a:solidFill>
            <a:schemeClr val="bg2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dirty="0"/>
              <a:t>EDA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2FE863-8DD2-6949-8AC6-8D80A9067CC1}"/>
              </a:ext>
            </a:extLst>
          </p:cNvPr>
          <p:cNvSpPr/>
          <p:nvPr/>
        </p:nvSpPr>
        <p:spPr>
          <a:xfrm>
            <a:off x="1959463" y="244857"/>
            <a:ext cx="1728000" cy="720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/>
              <a:t>Modelling</a:t>
            </a:r>
            <a:endParaRPr lang="en-US" sz="2000" b="1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92E934C-6BE9-3B41-9877-9844DFC3CC01}"/>
              </a:ext>
            </a:extLst>
          </p:cNvPr>
          <p:cNvSpPr/>
          <p:nvPr/>
        </p:nvSpPr>
        <p:spPr>
          <a:xfrm>
            <a:off x="3687463" y="244857"/>
            <a:ext cx="1728000" cy="720000"/>
          </a:xfrm>
          <a:prstGeom prst="rect">
            <a:avLst/>
          </a:prstGeom>
          <a:solidFill>
            <a:schemeClr val="bg2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dirty="0"/>
              <a:t>Insight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6AD0EFF-96D6-3E4A-BA8B-76059EE50BBB}"/>
              </a:ext>
            </a:extLst>
          </p:cNvPr>
          <p:cNvSpPr/>
          <p:nvPr/>
        </p:nvSpPr>
        <p:spPr>
          <a:xfrm>
            <a:off x="5415463" y="244857"/>
            <a:ext cx="1728000" cy="720000"/>
          </a:xfrm>
          <a:prstGeom prst="rect">
            <a:avLst/>
          </a:prstGeom>
          <a:solidFill>
            <a:schemeClr val="bg2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dirty="0"/>
              <a:t>Limitations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9260963-7E3D-1644-A641-B978806FA7F9}"/>
              </a:ext>
            </a:extLst>
          </p:cNvPr>
          <p:cNvSpPr/>
          <p:nvPr/>
        </p:nvSpPr>
        <p:spPr>
          <a:xfrm>
            <a:off x="7143463" y="244857"/>
            <a:ext cx="1728000" cy="720000"/>
          </a:xfrm>
          <a:prstGeom prst="rect">
            <a:avLst/>
          </a:prstGeom>
          <a:solidFill>
            <a:schemeClr val="bg2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dirty="0"/>
              <a:t>Next Steps</a:t>
            </a:r>
          </a:p>
        </p:txBody>
      </p:sp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0F851AC7-5DFD-9144-B6FD-0073CD147E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1023486"/>
              </p:ext>
            </p:extLst>
          </p:nvPr>
        </p:nvGraphicFramePr>
        <p:xfrm>
          <a:off x="757011" y="1761557"/>
          <a:ext cx="6309780" cy="18542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051630">
                  <a:extLst>
                    <a:ext uri="{9D8B030D-6E8A-4147-A177-3AD203B41FA5}">
                      <a16:colId xmlns:a16="http://schemas.microsoft.com/office/drawing/2014/main" val="2926735475"/>
                    </a:ext>
                  </a:extLst>
                </a:gridCol>
                <a:gridCol w="1051630">
                  <a:extLst>
                    <a:ext uri="{9D8B030D-6E8A-4147-A177-3AD203B41FA5}">
                      <a16:colId xmlns:a16="http://schemas.microsoft.com/office/drawing/2014/main" val="1184149854"/>
                    </a:ext>
                  </a:extLst>
                </a:gridCol>
                <a:gridCol w="1051630">
                  <a:extLst>
                    <a:ext uri="{9D8B030D-6E8A-4147-A177-3AD203B41FA5}">
                      <a16:colId xmlns:a16="http://schemas.microsoft.com/office/drawing/2014/main" val="4010468765"/>
                    </a:ext>
                  </a:extLst>
                </a:gridCol>
                <a:gridCol w="1051630">
                  <a:extLst>
                    <a:ext uri="{9D8B030D-6E8A-4147-A177-3AD203B41FA5}">
                      <a16:colId xmlns:a16="http://schemas.microsoft.com/office/drawing/2014/main" val="1758659919"/>
                    </a:ext>
                  </a:extLst>
                </a:gridCol>
                <a:gridCol w="1051630">
                  <a:extLst>
                    <a:ext uri="{9D8B030D-6E8A-4147-A177-3AD203B41FA5}">
                      <a16:colId xmlns:a16="http://schemas.microsoft.com/office/drawing/2014/main" val="3102601067"/>
                    </a:ext>
                  </a:extLst>
                </a:gridCol>
                <a:gridCol w="1051630">
                  <a:extLst>
                    <a:ext uri="{9D8B030D-6E8A-4147-A177-3AD203B41FA5}">
                      <a16:colId xmlns:a16="http://schemas.microsoft.com/office/drawing/2014/main" val="8706022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User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User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User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User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User 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3609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Book 1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91830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Book 2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85604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Book 3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96553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Book 4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4630294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960DAA5-BBEC-3045-9B61-D51C7F6D57CA}"/>
                  </a:ext>
                </a:extLst>
              </p:cNvPr>
              <p:cNvSpPr txBox="1"/>
              <p:nvPr/>
            </p:nvSpPr>
            <p:spPr>
              <a:xfrm>
                <a:off x="7579247" y="2328521"/>
                <a:ext cx="94154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×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960DAA5-BBEC-3045-9B61-D51C7F6D57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9247" y="2328521"/>
                <a:ext cx="941540" cy="369332"/>
              </a:xfrm>
              <a:prstGeom prst="rect">
                <a:avLst/>
              </a:prstGeom>
              <a:blipFill>
                <a:blip r:embed="rId2"/>
                <a:stretch>
                  <a:fillRect l="-5333" t="-3333" r="-4000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>
            <a:extLst>
              <a:ext uri="{FF2B5EF4-FFF2-40B4-BE49-F238E27FC236}">
                <a16:creationId xmlns:a16="http://schemas.microsoft.com/office/drawing/2014/main" id="{96210F2D-5555-C445-AA6C-ED35156E18A6}"/>
              </a:ext>
            </a:extLst>
          </p:cNvPr>
          <p:cNvSpPr txBox="1"/>
          <p:nvPr/>
        </p:nvSpPr>
        <p:spPr>
          <a:xfrm>
            <a:off x="7486650" y="2735626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Raw Data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8CF2E1F-0459-2C4F-AA29-174C0675C7AD}"/>
              </a:ext>
            </a:extLst>
          </p:cNvPr>
          <p:cNvSpPr txBox="1"/>
          <p:nvPr/>
        </p:nvSpPr>
        <p:spPr>
          <a:xfrm>
            <a:off x="276093" y="1087998"/>
            <a:ext cx="85507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2"/>
                </a:solidFill>
              </a:rPr>
              <a:t>Popularity-based </a:t>
            </a:r>
            <a:r>
              <a:rPr lang="en-US" sz="2000" b="1" dirty="0"/>
              <a:t> </a:t>
            </a:r>
            <a:r>
              <a:rPr lang="en-US" sz="2000" b="1" dirty="0">
                <a:solidFill>
                  <a:schemeClr val="bg2"/>
                </a:solidFill>
              </a:rPr>
              <a:t>•  User-based  •  </a:t>
            </a:r>
            <a:r>
              <a:rPr lang="en-US" sz="2000" b="1" dirty="0"/>
              <a:t>Item-based</a:t>
            </a:r>
            <a:r>
              <a:rPr lang="en-US" sz="2000" b="1" dirty="0">
                <a:solidFill>
                  <a:schemeClr val="bg2"/>
                </a:solidFill>
              </a:rPr>
              <a:t>  •  Matrix Factorization</a:t>
            </a:r>
          </a:p>
        </p:txBody>
      </p:sp>
    </p:spTree>
    <p:extLst>
      <p:ext uri="{BB962C8B-B14F-4D97-AF65-F5344CB8AC3E}">
        <p14:creationId xmlns:p14="http://schemas.microsoft.com/office/powerpoint/2010/main" val="24566765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F2F849-DFCE-8D4D-9E49-DFEE7353B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16BBDD-9E24-6D4F-8224-0A148D3064EC}" type="slidenum">
              <a:rPr lang="en-US" smtClean="0"/>
              <a:t>14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32466CC-AE2F-6140-8CEE-2894F514622F}"/>
              </a:ext>
            </a:extLst>
          </p:cNvPr>
          <p:cNvSpPr/>
          <p:nvPr/>
        </p:nvSpPr>
        <p:spPr>
          <a:xfrm>
            <a:off x="231463" y="244857"/>
            <a:ext cx="1728000" cy="720000"/>
          </a:xfrm>
          <a:prstGeom prst="rect">
            <a:avLst/>
          </a:prstGeom>
          <a:solidFill>
            <a:schemeClr val="bg2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dirty="0"/>
              <a:t>EDA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2FE863-8DD2-6949-8AC6-8D80A9067CC1}"/>
              </a:ext>
            </a:extLst>
          </p:cNvPr>
          <p:cNvSpPr/>
          <p:nvPr/>
        </p:nvSpPr>
        <p:spPr>
          <a:xfrm>
            <a:off x="1959463" y="244857"/>
            <a:ext cx="1728000" cy="720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/>
              <a:t>Modelling</a:t>
            </a:r>
            <a:endParaRPr lang="en-US" sz="2000" b="1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92E934C-6BE9-3B41-9877-9844DFC3CC01}"/>
              </a:ext>
            </a:extLst>
          </p:cNvPr>
          <p:cNvSpPr/>
          <p:nvPr/>
        </p:nvSpPr>
        <p:spPr>
          <a:xfrm>
            <a:off x="3687463" y="244857"/>
            <a:ext cx="1728000" cy="720000"/>
          </a:xfrm>
          <a:prstGeom prst="rect">
            <a:avLst/>
          </a:prstGeom>
          <a:solidFill>
            <a:schemeClr val="bg2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dirty="0"/>
              <a:t>Insight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6AD0EFF-96D6-3E4A-BA8B-76059EE50BBB}"/>
              </a:ext>
            </a:extLst>
          </p:cNvPr>
          <p:cNvSpPr/>
          <p:nvPr/>
        </p:nvSpPr>
        <p:spPr>
          <a:xfrm>
            <a:off x="5415463" y="244857"/>
            <a:ext cx="1728000" cy="720000"/>
          </a:xfrm>
          <a:prstGeom prst="rect">
            <a:avLst/>
          </a:prstGeom>
          <a:solidFill>
            <a:schemeClr val="bg2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dirty="0"/>
              <a:t>Limitations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9260963-7E3D-1644-A641-B978806FA7F9}"/>
              </a:ext>
            </a:extLst>
          </p:cNvPr>
          <p:cNvSpPr/>
          <p:nvPr/>
        </p:nvSpPr>
        <p:spPr>
          <a:xfrm>
            <a:off x="7143463" y="244857"/>
            <a:ext cx="1728000" cy="720000"/>
          </a:xfrm>
          <a:prstGeom prst="rect">
            <a:avLst/>
          </a:prstGeom>
          <a:solidFill>
            <a:schemeClr val="bg2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dirty="0"/>
              <a:t>Next Steps</a:t>
            </a:r>
          </a:p>
        </p:txBody>
      </p:sp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0F851AC7-5DFD-9144-B6FD-0073CD147E9F}"/>
              </a:ext>
            </a:extLst>
          </p:cNvPr>
          <p:cNvGraphicFramePr>
            <a:graphicFrameLocks noGrp="1"/>
          </p:cNvGraphicFramePr>
          <p:nvPr/>
        </p:nvGraphicFramePr>
        <p:xfrm>
          <a:off x="757011" y="1761557"/>
          <a:ext cx="6309780" cy="18542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051630">
                  <a:extLst>
                    <a:ext uri="{9D8B030D-6E8A-4147-A177-3AD203B41FA5}">
                      <a16:colId xmlns:a16="http://schemas.microsoft.com/office/drawing/2014/main" val="2926735475"/>
                    </a:ext>
                  </a:extLst>
                </a:gridCol>
                <a:gridCol w="1051630">
                  <a:extLst>
                    <a:ext uri="{9D8B030D-6E8A-4147-A177-3AD203B41FA5}">
                      <a16:colId xmlns:a16="http://schemas.microsoft.com/office/drawing/2014/main" val="1184149854"/>
                    </a:ext>
                  </a:extLst>
                </a:gridCol>
                <a:gridCol w="1051630">
                  <a:extLst>
                    <a:ext uri="{9D8B030D-6E8A-4147-A177-3AD203B41FA5}">
                      <a16:colId xmlns:a16="http://schemas.microsoft.com/office/drawing/2014/main" val="4010468765"/>
                    </a:ext>
                  </a:extLst>
                </a:gridCol>
                <a:gridCol w="1051630">
                  <a:extLst>
                    <a:ext uri="{9D8B030D-6E8A-4147-A177-3AD203B41FA5}">
                      <a16:colId xmlns:a16="http://schemas.microsoft.com/office/drawing/2014/main" val="1758659919"/>
                    </a:ext>
                  </a:extLst>
                </a:gridCol>
                <a:gridCol w="1051630">
                  <a:extLst>
                    <a:ext uri="{9D8B030D-6E8A-4147-A177-3AD203B41FA5}">
                      <a16:colId xmlns:a16="http://schemas.microsoft.com/office/drawing/2014/main" val="3102601067"/>
                    </a:ext>
                  </a:extLst>
                </a:gridCol>
                <a:gridCol w="1051630">
                  <a:extLst>
                    <a:ext uri="{9D8B030D-6E8A-4147-A177-3AD203B41FA5}">
                      <a16:colId xmlns:a16="http://schemas.microsoft.com/office/drawing/2014/main" val="8706022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User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User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User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User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User 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3609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Book 1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91830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Book 2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85604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Book 3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96553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Book 4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4630294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960DAA5-BBEC-3045-9B61-D51C7F6D57CA}"/>
                  </a:ext>
                </a:extLst>
              </p:cNvPr>
              <p:cNvSpPr txBox="1"/>
              <p:nvPr/>
            </p:nvSpPr>
            <p:spPr>
              <a:xfrm>
                <a:off x="7579247" y="2328521"/>
                <a:ext cx="94154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×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960DAA5-BBEC-3045-9B61-D51C7F6D57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9247" y="2328521"/>
                <a:ext cx="941540" cy="369332"/>
              </a:xfrm>
              <a:prstGeom prst="rect">
                <a:avLst/>
              </a:prstGeom>
              <a:blipFill>
                <a:blip r:embed="rId2"/>
                <a:stretch>
                  <a:fillRect l="-5333" t="-3333" r="-4000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>
            <a:extLst>
              <a:ext uri="{FF2B5EF4-FFF2-40B4-BE49-F238E27FC236}">
                <a16:creationId xmlns:a16="http://schemas.microsoft.com/office/drawing/2014/main" id="{96210F2D-5555-C445-AA6C-ED35156E18A6}"/>
              </a:ext>
            </a:extLst>
          </p:cNvPr>
          <p:cNvSpPr txBox="1"/>
          <p:nvPr/>
        </p:nvSpPr>
        <p:spPr>
          <a:xfrm>
            <a:off x="7486650" y="2735626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Raw Data</a:t>
            </a: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16DC3993-0AB4-F240-995F-FB46568080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7293986"/>
              </p:ext>
            </p:extLst>
          </p:nvPr>
        </p:nvGraphicFramePr>
        <p:xfrm>
          <a:off x="757011" y="3984495"/>
          <a:ext cx="6309780" cy="18542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261956">
                  <a:extLst>
                    <a:ext uri="{9D8B030D-6E8A-4147-A177-3AD203B41FA5}">
                      <a16:colId xmlns:a16="http://schemas.microsoft.com/office/drawing/2014/main" val="2926735475"/>
                    </a:ext>
                  </a:extLst>
                </a:gridCol>
                <a:gridCol w="1261956">
                  <a:extLst>
                    <a:ext uri="{9D8B030D-6E8A-4147-A177-3AD203B41FA5}">
                      <a16:colId xmlns:a16="http://schemas.microsoft.com/office/drawing/2014/main" val="1184149854"/>
                    </a:ext>
                  </a:extLst>
                </a:gridCol>
                <a:gridCol w="1261956">
                  <a:extLst>
                    <a:ext uri="{9D8B030D-6E8A-4147-A177-3AD203B41FA5}">
                      <a16:colId xmlns:a16="http://schemas.microsoft.com/office/drawing/2014/main" val="4010468765"/>
                    </a:ext>
                  </a:extLst>
                </a:gridCol>
                <a:gridCol w="1261956">
                  <a:extLst>
                    <a:ext uri="{9D8B030D-6E8A-4147-A177-3AD203B41FA5}">
                      <a16:colId xmlns:a16="http://schemas.microsoft.com/office/drawing/2014/main" val="1758659919"/>
                    </a:ext>
                  </a:extLst>
                </a:gridCol>
                <a:gridCol w="1261956">
                  <a:extLst>
                    <a:ext uri="{9D8B030D-6E8A-4147-A177-3AD203B41FA5}">
                      <a16:colId xmlns:a16="http://schemas.microsoft.com/office/drawing/2014/main" val="31026010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Book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Book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Book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Book 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3609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Book 1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91830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Book 2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85604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Book 3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96553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Book 4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4630294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D84AF6F-F6EA-804B-9844-A0CA4637AF36}"/>
                  </a:ext>
                </a:extLst>
              </p:cNvPr>
              <p:cNvSpPr txBox="1"/>
              <p:nvPr/>
            </p:nvSpPr>
            <p:spPr>
              <a:xfrm>
                <a:off x="7567778" y="4555385"/>
                <a:ext cx="97680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×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D84AF6F-F6EA-804B-9844-A0CA4637AF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7778" y="4555385"/>
                <a:ext cx="976806" cy="369332"/>
              </a:xfrm>
              <a:prstGeom prst="rect">
                <a:avLst/>
              </a:prstGeom>
              <a:blipFill>
                <a:blip r:embed="rId3"/>
                <a:stretch>
                  <a:fillRect l="-5128" t="-6667" r="-3846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78E0AA53-866A-2741-BA89-DDBDB7480705}"/>
              </a:ext>
            </a:extLst>
          </p:cNvPr>
          <p:cNvSpPr txBox="1"/>
          <p:nvPr/>
        </p:nvSpPr>
        <p:spPr>
          <a:xfrm>
            <a:off x="7167353" y="4924717"/>
            <a:ext cx="1813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Similarity Matrix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D36C29-D663-2640-8C87-B319C130A131}"/>
              </a:ext>
            </a:extLst>
          </p:cNvPr>
          <p:cNvSpPr txBox="1"/>
          <p:nvPr/>
        </p:nvSpPr>
        <p:spPr>
          <a:xfrm>
            <a:off x="276093" y="1087998"/>
            <a:ext cx="85507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2"/>
                </a:solidFill>
              </a:rPr>
              <a:t>Popularity-based </a:t>
            </a:r>
            <a:r>
              <a:rPr lang="en-US" sz="2000" b="1" dirty="0"/>
              <a:t> </a:t>
            </a:r>
            <a:r>
              <a:rPr lang="en-US" sz="2000" b="1" dirty="0">
                <a:solidFill>
                  <a:schemeClr val="bg2"/>
                </a:solidFill>
              </a:rPr>
              <a:t>•  User-based  •  </a:t>
            </a:r>
            <a:r>
              <a:rPr lang="en-US" sz="2000" b="1" dirty="0"/>
              <a:t>Item-based</a:t>
            </a:r>
            <a:r>
              <a:rPr lang="en-US" sz="2000" b="1" dirty="0">
                <a:solidFill>
                  <a:schemeClr val="bg2"/>
                </a:solidFill>
              </a:rPr>
              <a:t>  •  Matrix Factorization</a:t>
            </a:r>
          </a:p>
        </p:txBody>
      </p:sp>
    </p:spTree>
    <p:extLst>
      <p:ext uri="{BB962C8B-B14F-4D97-AF65-F5344CB8AC3E}">
        <p14:creationId xmlns:p14="http://schemas.microsoft.com/office/powerpoint/2010/main" val="23010830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F2F849-DFCE-8D4D-9E49-DFEE7353B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16BBDD-9E24-6D4F-8224-0A148D3064EC}" type="slidenum">
              <a:rPr lang="en-US" smtClean="0"/>
              <a:t>15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32466CC-AE2F-6140-8CEE-2894F514622F}"/>
              </a:ext>
            </a:extLst>
          </p:cNvPr>
          <p:cNvSpPr/>
          <p:nvPr/>
        </p:nvSpPr>
        <p:spPr>
          <a:xfrm>
            <a:off x="231463" y="244857"/>
            <a:ext cx="1728000" cy="720000"/>
          </a:xfrm>
          <a:prstGeom prst="rect">
            <a:avLst/>
          </a:prstGeom>
          <a:solidFill>
            <a:schemeClr val="bg2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dirty="0"/>
              <a:t>EDA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2FE863-8DD2-6949-8AC6-8D80A9067CC1}"/>
              </a:ext>
            </a:extLst>
          </p:cNvPr>
          <p:cNvSpPr/>
          <p:nvPr/>
        </p:nvSpPr>
        <p:spPr>
          <a:xfrm>
            <a:off x="1959463" y="244857"/>
            <a:ext cx="1728000" cy="720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/>
              <a:t>Modelling</a:t>
            </a:r>
            <a:endParaRPr lang="en-US" sz="2000" b="1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92E934C-6BE9-3B41-9877-9844DFC3CC01}"/>
              </a:ext>
            </a:extLst>
          </p:cNvPr>
          <p:cNvSpPr/>
          <p:nvPr/>
        </p:nvSpPr>
        <p:spPr>
          <a:xfrm>
            <a:off x="3687463" y="244857"/>
            <a:ext cx="1728000" cy="720000"/>
          </a:xfrm>
          <a:prstGeom prst="rect">
            <a:avLst/>
          </a:prstGeom>
          <a:solidFill>
            <a:schemeClr val="bg2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dirty="0"/>
              <a:t>Insight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6AD0EFF-96D6-3E4A-BA8B-76059EE50BBB}"/>
              </a:ext>
            </a:extLst>
          </p:cNvPr>
          <p:cNvSpPr/>
          <p:nvPr/>
        </p:nvSpPr>
        <p:spPr>
          <a:xfrm>
            <a:off x="5415463" y="244857"/>
            <a:ext cx="1728000" cy="720000"/>
          </a:xfrm>
          <a:prstGeom prst="rect">
            <a:avLst/>
          </a:prstGeom>
          <a:solidFill>
            <a:schemeClr val="bg2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dirty="0"/>
              <a:t>Limitations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9260963-7E3D-1644-A641-B978806FA7F9}"/>
              </a:ext>
            </a:extLst>
          </p:cNvPr>
          <p:cNvSpPr/>
          <p:nvPr/>
        </p:nvSpPr>
        <p:spPr>
          <a:xfrm>
            <a:off x="7143463" y="244857"/>
            <a:ext cx="1728000" cy="720000"/>
          </a:xfrm>
          <a:prstGeom prst="rect">
            <a:avLst/>
          </a:prstGeom>
          <a:solidFill>
            <a:schemeClr val="bg2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dirty="0"/>
              <a:t>Next Steps</a:t>
            </a:r>
          </a:p>
        </p:txBody>
      </p:sp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0F851AC7-5DFD-9144-B6FD-0073CD147E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3936876"/>
              </p:ext>
            </p:extLst>
          </p:nvPr>
        </p:nvGraphicFramePr>
        <p:xfrm>
          <a:off x="757011" y="1761557"/>
          <a:ext cx="6309780" cy="18542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051630">
                  <a:extLst>
                    <a:ext uri="{9D8B030D-6E8A-4147-A177-3AD203B41FA5}">
                      <a16:colId xmlns:a16="http://schemas.microsoft.com/office/drawing/2014/main" val="2926735475"/>
                    </a:ext>
                  </a:extLst>
                </a:gridCol>
                <a:gridCol w="1051630">
                  <a:extLst>
                    <a:ext uri="{9D8B030D-6E8A-4147-A177-3AD203B41FA5}">
                      <a16:colId xmlns:a16="http://schemas.microsoft.com/office/drawing/2014/main" val="1184149854"/>
                    </a:ext>
                  </a:extLst>
                </a:gridCol>
                <a:gridCol w="1051630">
                  <a:extLst>
                    <a:ext uri="{9D8B030D-6E8A-4147-A177-3AD203B41FA5}">
                      <a16:colId xmlns:a16="http://schemas.microsoft.com/office/drawing/2014/main" val="4010468765"/>
                    </a:ext>
                  </a:extLst>
                </a:gridCol>
                <a:gridCol w="1051630">
                  <a:extLst>
                    <a:ext uri="{9D8B030D-6E8A-4147-A177-3AD203B41FA5}">
                      <a16:colId xmlns:a16="http://schemas.microsoft.com/office/drawing/2014/main" val="1758659919"/>
                    </a:ext>
                  </a:extLst>
                </a:gridCol>
                <a:gridCol w="1051630">
                  <a:extLst>
                    <a:ext uri="{9D8B030D-6E8A-4147-A177-3AD203B41FA5}">
                      <a16:colId xmlns:a16="http://schemas.microsoft.com/office/drawing/2014/main" val="3102601067"/>
                    </a:ext>
                  </a:extLst>
                </a:gridCol>
                <a:gridCol w="1051630">
                  <a:extLst>
                    <a:ext uri="{9D8B030D-6E8A-4147-A177-3AD203B41FA5}">
                      <a16:colId xmlns:a16="http://schemas.microsoft.com/office/drawing/2014/main" val="8706022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User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User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User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User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User 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3609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Book 1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91830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Book 2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85604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Book 3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96553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Book 4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4630294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960DAA5-BBEC-3045-9B61-D51C7F6D57CA}"/>
                  </a:ext>
                </a:extLst>
              </p:cNvPr>
              <p:cNvSpPr txBox="1"/>
              <p:nvPr/>
            </p:nvSpPr>
            <p:spPr>
              <a:xfrm>
                <a:off x="7579247" y="2328521"/>
                <a:ext cx="94154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×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960DAA5-BBEC-3045-9B61-D51C7F6D57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9247" y="2328521"/>
                <a:ext cx="941540" cy="369332"/>
              </a:xfrm>
              <a:prstGeom prst="rect">
                <a:avLst/>
              </a:prstGeom>
              <a:blipFill>
                <a:blip r:embed="rId2"/>
                <a:stretch>
                  <a:fillRect l="-5333" t="-3333" r="-4000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>
            <a:extLst>
              <a:ext uri="{FF2B5EF4-FFF2-40B4-BE49-F238E27FC236}">
                <a16:creationId xmlns:a16="http://schemas.microsoft.com/office/drawing/2014/main" id="{96210F2D-5555-C445-AA6C-ED35156E18A6}"/>
              </a:ext>
            </a:extLst>
          </p:cNvPr>
          <p:cNvSpPr txBox="1"/>
          <p:nvPr/>
        </p:nvSpPr>
        <p:spPr>
          <a:xfrm>
            <a:off x="7486650" y="2735626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Raw Data</a:t>
            </a: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16DC3993-0AB4-F240-995F-FB4656808071}"/>
              </a:ext>
            </a:extLst>
          </p:cNvPr>
          <p:cNvGraphicFramePr>
            <a:graphicFrameLocks noGrp="1"/>
          </p:cNvGraphicFramePr>
          <p:nvPr/>
        </p:nvGraphicFramePr>
        <p:xfrm>
          <a:off x="757011" y="3984495"/>
          <a:ext cx="6309780" cy="18542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261956">
                  <a:extLst>
                    <a:ext uri="{9D8B030D-6E8A-4147-A177-3AD203B41FA5}">
                      <a16:colId xmlns:a16="http://schemas.microsoft.com/office/drawing/2014/main" val="2926735475"/>
                    </a:ext>
                  </a:extLst>
                </a:gridCol>
                <a:gridCol w="1261956">
                  <a:extLst>
                    <a:ext uri="{9D8B030D-6E8A-4147-A177-3AD203B41FA5}">
                      <a16:colId xmlns:a16="http://schemas.microsoft.com/office/drawing/2014/main" val="1184149854"/>
                    </a:ext>
                  </a:extLst>
                </a:gridCol>
                <a:gridCol w="1261956">
                  <a:extLst>
                    <a:ext uri="{9D8B030D-6E8A-4147-A177-3AD203B41FA5}">
                      <a16:colId xmlns:a16="http://schemas.microsoft.com/office/drawing/2014/main" val="4010468765"/>
                    </a:ext>
                  </a:extLst>
                </a:gridCol>
                <a:gridCol w="1261956">
                  <a:extLst>
                    <a:ext uri="{9D8B030D-6E8A-4147-A177-3AD203B41FA5}">
                      <a16:colId xmlns:a16="http://schemas.microsoft.com/office/drawing/2014/main" val="1758659919"/>
                    </a:ext>
                  </a:extLst>
                </a:gridCol>
                <a:gridCol w="1261956">
                  <a:extLst>
                    <a:ext uri="{9D8B030D-6E8A-4147-A177-3AD203B41FA5}">
                      <a16:colId xmlns:a16="http://schemas.microsoft.com/office/drawing/2014/main" val="31026010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Book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Book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Book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Book 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3609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Book 1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91830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Book 2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85604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Book 3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96553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Book 4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4630294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D84AF6F-F6EA-804B-9844-A0CA4637AF36}"/>
                  </a:ext>
                </a:extLst>
              </p:cNvPr>
              <p:cNvSpPr txBox="1"/>
              <p:nvPr/>
            </p:nvSpPr>
            <p:spPr>
              <a:xfrm>
                <a:off x="7567778" y="4555385"/>
                <a:ext cx="97680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×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D84AF6F-F6EA-804B-9844-A0CA4637AF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7778" y="4555385"/>
                <a:ext cx="976806" cy="369332"/>
              </a:xfrm>
              <a:prstGeom prst="rect">
                <a:avLst/>
              </a:prstGeom>
              <a:blipFill>
                <a:blip r:embed="rId3"/>
                <a:stretch>
                  <a:fillRect l="-5128" t="-6667" r="-3846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78E0AA53-866A-2741-BA89-DDBDB7480705}"/>
              </a:ext>
            </a:extLst>
          </p:cNvPr>
          <p:cNvSpPr txBox="1"/>
          <p:nvPr/>
        </p:nvSpPr>
        <p:spPr>
          <a:xfrm>
            <a:off x="7167353" y="4924717"/>
            <a:ext cx="1813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Similarity Matrix</a:t>
            </a:r>
          </a:p>
        </p:txBody>
      </p:sp>
      <p:sp>
        <p:nvSpPr>
          <p:cNvPr id="17" name="Curved Left Arrow 16">
            <a:extLst>
              <a:ext uri="{FF2B5EF4-FFF2-40B4-BE49-F238E27FC236}">
                <a16:creationId xmlns:a16="http://schemas.microsoft.com/office/drawing/2014/main" id="{52C910F6-B7F3-CF47-9CD9-51F5DF84D043}"/>
              </a:ext>
            </a:extLst>
          </p:cNvPr>
          <p:cNvSpPr/>
          <p:nvPr/>
        </p:nvSpPr>
        <p:spPr>
          <a:xfrm rot="10800000">
            <a:off x="148516" y="2328521"/>
            <a:ext cx="553174" cy="2042629"/>
          </a:xfrm>
          <a:prstGeom prst="curvedLeftArrow">
            <a:avLst>
              <a:gd name="adj1" fmla="val 28873"/>
              <a:gd name="adj2" fmla="val 48082"/>
              <a:gd name="adj3" fmla="val 27069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2C993ED-0EFF-1C4A-8674-9F7E8390A18F}"/>
              </a:ext>
            </a:extLst>
          </p:cNvPr>
          <p:cNvSpPr txBox="1"/>
          <p:nvPr/>
        </p:nvSpPr>
        <p:spPr>
          <a:xfrm>
            <a:off x="425103" y="3689919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KNN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A1B80AF-3390-384B-ABD7-E8A4D49ED5C8}"/>
              </a:ext>
            </a:extLst>
          </p:cNvPr>
          <p:cNvSpPr txBox="1"/>
          <p:nvPr/>
        </p:nvSpPr>
        <p:spPr>
          <a:xfrm>
            <a:off x="276093" y="1087998"/>
            <a:ext cx="85507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2"/>
                </a:solidFill>
              </a:rPr>
              <a:t>Popularity-based </a:t>
            </a:r>
            <a:r>
              <a:rPr lang="en-US" sz="2000" b="1" dirty="0"/>
              <a:t> </a:t>
            </a:r>
            <a:r>
              <a:rPr lang="en-US" sz="2000" b="1" dirty="0">
                <a:solidFill>
                  <a:schemeClr val="bg2"/>
                </a:solidFill>
              </a:rPr>
              <a:t>•  User-based  •  </a:t>
            </a:r>
            <a:r>
              <a:rPr lang="en-US" sz="2000" b="1" dirty="0"/>
              <a:t>Item-based</a:t>
            </a:r>
            <a:r>
              <a:rPr lang="en-US" sz="2000" b="1" dirty="0">
                <a:solidFill>
                  <a:schemeClr val="bg2"/>
                </a:solidFill>
              </a:rPr>
              <a:t>  •  Matrix Factorization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87B4A0E-1C2E-4F43-B139-0F632EFD3235}"/>
              </a:ext>
            </a:extLst>
          </p:cNvPr>
          <p:cNvSpPr/>
          <p:nvPr/>
        </p:nvSpPr>
        <p:spPr>
          <a:xfrm>
            <a:off x="1807779" y="1761557"/>
            <a:ext cx="1051035" cy="18542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0506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F2F849-DFCE-8D4D-9E49-DFEE7353B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16BBDD-9E24-6D4F-8224-0A148D3064EC}" type="slidenum">
              <a:rPr lang="en-US" smtClean="0"/>
              <a:t>16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32466CC-AE2F-6140-8CEE-2894F514622F}"/>
              </a:ext>
            </a:extLst>
          </p:cNvPr>
          <p:cNvSpPr/>
          <p:nvPr/>
        </p:nvSpPr>
        <p:spPr>
          <a:xfrm>
            <a:off x="231463" y="244857"/>
            <a:ext cx="1728000" cy="720000"/>
          </a:xfrm>
          <a:prstGeom prst="rect">
            <a:avLst/>
          </a:prstGeom>
          <a:solidFill>
            <a:schemeClr val="bg2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dirty="0"/>
              <a:t>EDA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2FE863-8DD2-6949-8AC6-8D80A9067CC1}"/>
              </a:ext>
            </a:extLst>
          </p:cNvPr>
          <p:cNvSpPr/>
          <p:nvPr/>
        </p:nvSpPr>
        <p:spPr>
          <a:xfrm>
            <a:off x="1959463" y="244857"/>
            <a:ext cx="1728000" cy="720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/>
              <a:t>Modelling</a:t>
            </a:r>
            <a:endParaRPr lang="en-US" sz="2000" b="1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92E934C-6BE9-3B41-9877-9844DFC3CC01}"/>
              </a:ext>
            </a:extLst>
          </p:cNvPr>
          <p:cNvSpPr/>
          <p:nvPr/>
        </p:nvSpPr>
        <p:spPr>
          <a:xfrm>
            <a:off x="3687463" y="244857"/>
            <a:ext cx="1728000" cy="720000"/>
          </a:xfrm>
          <a:prstGeom prst="rect">
            <a:avLst/>
          </a:prstGeom>
          <a:solidFill>
            <a:schemeClr val="bg2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dirty="0"/>
              <a:t>Insight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6AD0EFF-96D6-3E4A-BA8B-76059EE50BBB}"/>
              </a:ext>
            </a:extLst>
          </p:cNvPr>
          <p:cNvSpPr/>
          <p:nvPr/>
        </p:nvSpPr>
        <p:spPr>
          <a:xfrm>
            <a:off x="5415463" y="244857"/>
            <a:ext cx="1728000" cy="720000"/>
          </a:xfrm>
          <a:prstGeom prst="rect">
            <a:avLst/>
          </a:prstGeom>
          <a:solidFill>
            <a:schemeClr val="bg2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dirty="0"/>
              <a:t>Limitations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9260963-7E3D-1644-A641-B978806FA7F9}"/>
              </a:ext>
            </a:extLst>
          </p:cNvPr>
          <p:cNvSpPr/>
          <p:nvPr/>
        </p:nvSpPr>
        <p:spPr>
          <a:xfrm>
            <a:off x="7143463" y="244857"/>
            <a:ext cx="1728000" cy="720000"/>
          </a:xfrm>
          <a:prstGeom prst="rect">
            <a:avLst/>
          </a:prstGeom>
          <a:solidFill>
            <a:schemeClr val="bg2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dirty="0"/>
              <a:t>Next Steps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0350715-4D94-2041-9AAE-7519E34C3A2B}"/>
              </a:ext>
            </a:extLst>
          </p:cNvPr>
          <p:cNvSpPr txBox="1"/>
          <p:nvPr/>
        </p:nvSpPr>
        <p:spPr>
          <a:xfrm>
            <a:off x="276093" y="1087998"/>
            <a:ext cx="85507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2"/>
                </a:solidFill>
              </a:rPr>
              <a:t>Popularity-based </a:t>
            </a:r>
            <a:r>
              <a:rPr lang="en-US" sz="2000" b="1" dirty="0"/>
              <a:t> </a:t>
            </a:r>
            <a:r>
              <a:rPr lang="en-US" sz="2000" b="1" dirty="0">
                <a:solidFill>
                  <a:schemeClr val="bg2"/>
                </a:solidFill>
              </a:rPr>
              <a:t>•  User-based  •  Item-based  •  </a:t>
            </a:r>
            <a:r>
              <a:rPr lang="en-US" sz="2000" b="1" dirty="0"/>
              <a:t>Matrix Factorization</a:t>
            </a:r>
          </a:p>
        </p:txBody>
      </p:sp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5D8C87F8-AD6E-DB4C-A6C0-754BB46F75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7499431"/>
              </p:ext>
            </p:extLst>
          </p:nvPr>
        </p:nvGraphicFramePr>
        <p:xfrm>
          <a:off x="3236838" y="3675772"/>
          <a:ext cx="5634624" cy="18542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939104">
                  <a:extLst>
                    <a:ext uri="{9D8B030D-6E8A-4147-A177-3AD203B41FA5}">
                      <a16:colId xmlns:a16="http://schemas.microsoft.com/office/drawing/2014/main" val="2926735475"/>
                    </a:ext>
                  </a:extLst>
                </a:gridCol>
                <a:gridCol w="939104">
                  <a:extLst>
                    <a:ext uri="{9D8B030D-6E8A-4147-A177-3AD203B41FA5}">
                      <a16:colId xmlns:a16="http://schemas.microsoft.com/office/drawing/2014/main" val="1184149854"/>
                    </a:ext>
                  </a:extLst>
                </a:gridCol>
                <a:gridCol w="939104">
                  <a:extLst>
                    <a:ext uri="{9D8B030D-6E8A-4147-A177-3AD203B41FA5}">
                      <a16:colId xmlns:a16="http://schemas.microsoft.com/office/drawing/2014/main" val="4010468765"/>
                    </a:ext>
                  </a:extLst>
                </a:gridCol>
                <a:gridCol w="939104">
                  <a:extLst>
                    <a:ext uri="{9D8B030D-6E8A-4147-A177-3AD203B41FA5}">
                      <a16:colId xmlns:a16="http://schemas.microsoft.com/office/drawing/2014/main" val="1758659919"/>
                    </a:ext>
                  </a:extLst>
                </a:gridCol>
                <a:gridCol w="939104">
                  <a:extLst>
                    <a:ext uri="{9D8B030D-6E8A-4147-A177-3AD203B41FA5}">
                      <a16:colId xmlns:a16="http://schemas.microsoft.com/office/drawing/2014/main" val="3102601067"/>
                    </a:ext>
                  </a:extLst>
                </a:gridCol>
                <a:gridCol w="939104">
                  <a:extLst>
                    <a:ext uri="{9D8B030D-6E8A-4147-A177-3AD203B41FA5}">
                      <a16:colId xmlns:a16="http://schemas.microsoft.com/office/drawing/2014/main" val="8706022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Book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Book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Book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Book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Book 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3609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User 1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91830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User 2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85604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User 3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96553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User 4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4630294"/>
                  </a:ext>
                </a:extLst>
              </a:tr>
            </a:tbl>
          </a:graphicData>
        </a:graphic>
      </p:graphicFrame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83BD5E04-4D1F-3342-9C4C-1677D39A80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1306393"/>
              </p:ext>
            </p:extLst>
          </p:nvPr>
        </p:nvGraphicFramePr>
        <p:xfrm>
          <a:off x="231463" y="3675772"/>
          <a:ext cx="2817312" cy="18542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939104">
                  <a:extLst>
                    <a:ext uri="{9D8B030D-6E8A-4147-A177-3AD203B41FA5}">
                      <a16:colId xmlns:a16="http://schemas.microsoft.com/office/drawing/2014/main" val="2926735475"/>
                    </a:ext>
                  </a:extLst>
                </a:gridCol>
                <a:gridCol w="939104">
                  <a:extLst>
                    <a:ext uri="{9D8B030D-6E8A-4147-A177-3AD203B41FA5}">
                      <a16:colId xmlns:a16="http://schemas.microsoft.com/office/drawing/2014/main" val="1184149854"/>
                    </a:ext>
                  </a:extLst>
                </a:gridCol>
                <a:gridCol w="939104">
                  <a:extLst>
                    <a:ext uri="{9D8B030D-6E8A-4147-A177-3AD203B41FA5}">
                      <a16:colId xmlns:a16="http://schemas.microsoft.com/office/drawing/2014/main" val="40104687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F1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F2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3609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User 1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91830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User 2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85604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User 3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96553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User 4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0.5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4630294"/>
                  </a:ext>
                </a:extLst>
              </a:tr>
            </a:tbl>
          </a:graphicData>
        </a:graphic>
      </p:graphicFrame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9B8F6DC4-BB16-E248-AFD7-C65A1EC57A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5659991"/>
              </p:ext>
            </p:extLst>
          </p:nvPr>
        </p:nvGraphicFramePr>
        <p:xfrm>
          <a:off x="3236838" y="2250388"/>
          <a:ext cx="5634624" cy="11125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939104">
                  <a:extLst>
                    <a:ext uri="{9D8B030D-6E8A-4147-A177-3AD203B41FA5}">
                      <a16:colId xmlns:a16="http://schemas.microsoft.com/office/drawing/2014/main" val="2926735475"/>
                    </a:ext>
                  </a:extLst>
                </a:gridCol>
                <a:gridCol w="939104">
                  <a:extLst>
                    <a:ext uri="{9D8B030D-6E8A-4147-A177-3AD203B41FA5}">
                      <a16:colId xmlns:a16="http://schemas.microsoft.com/office/drawing/2014/main" val="1184149854"/>
                    </a:ext>
                  </a:extLst>
                </a:gridCol>
                <a:gridCol w="939104">
                  <a:extLst>
                    <a:ext uri="{9D8B030D-6E8A-4147-A177-3AD203B41FA5}">
                      <a16:colId xmlns:a16="http://schemas.microsoft.com/office/drawing/2014/main" val="4010468765"/>
                    </a:ext>
                  </a:extLst>
                </a:gridCol>
                <a:gridCol w="939104">
                  <a:extLst>
                    <a:ext uri="{9D8B030D-6E8A-4147-A177-3AD203B41FA5}">
                      <a16:colId xmlns:a16="http://schemas.microsoft.com/office/drawing/2014/main" val="1758659919"/>
                    </a:ext>
                  </a:extLst>
                </a:gridCol>
                <a:gridCol w="939104">
                  <a:extLst>
                    <a:ext uri="{9D8B030D-6E8A-4147-A177-3AD203B41FA5}">
                      <a16:colId xmlns:a16="http://schemas.microsoft.com/office/drawing/2014/main" val="3102601067"/>
                    </a:ext>
                  </a:extLst>
                </a:gridCol>
                <a:gridCol w="939104">
                  <a:extLst>
                    <a:ext uri="{9D8B030D-6E8A-4147-A177-3AD203B41FA5}">
                      <a16:colId xmlns:a16="http://schemas.microsoft.com/office/drawing/2014/main" val="8706022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Book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Book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Book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Book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Book 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3609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F1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91830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F2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8560453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F080532-F307-E949-AC59-893F1FE14DB5}"/>
                  </a:ext>
                </a:extLst>
              </p:cNvPr>
              <p:cNvSpPr txBox="1"/>
              <p:nvPr/>
            </p:nvSpPr>
            <p:spPr>
              <a:xfrm>
                <a:off x="5808693" y="5658170"/>
                <a:ext cx="94154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×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F080532-F307-E949-AC59-893F1FE14D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8693" y="5658170"/>
                <a:ext cx="941540" cy="369332"/>
              </a:xfrm>
              <a:prstGeom prst="rect">
                <a:avLst/>
              </a:prstGeom>
              <a:blipFill>
                <a:blip r:embed="rId2"/>
                <a:stretch>
                  <a:fillRect l="-5263" t="-6667" r="-3947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3868AF12-AE51-764C-8EB2-8ABEEB186729}"/>
                  </a:ext>
                </a:extLst>
              </p:cNvPr>
              <p:cNvSpPr txBox="1"/>
              <p:nvPr/>
            </p:nvSpPr>
            <p:spPr>
              <a:xfrm>
                <a:off x="1169349" y="5658170"/>
                <a:ext cx="8723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×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3868AF12-AE51-764C-8EB2-8ABEEB1867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9349" y="5658170"/>
                <a:ext cx="872354" cy="369332"/>
              </a:xfrm>
              <a:prstGeom prst="rect">
                <a:avLst/>
              </a:prstGeom>
              <a:blipFill>
                <a:blip r:embed="rId3"/>
                <a:stretch>
                  <a:fillRect l="-5714" t="-6667" r="-4286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33DA67C-2622-A84E-90BD-E0326133B1AB}"/>
                  </a:ext>
                </a:extLst>
              </p:cNvPr>
              <p:cNvSpPr txBox="1"/>
              <p:nvPr/>
            </p:nvSpPr>
            <p:spPr>
              <a:xfrm>
                <a:off x="5843286" y="1816957"/>
                <a:ext cx="90762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×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33DA67C-2622-A84E-90BD-E0326133B1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3286" y="1816957"/>
                <a:ext cx="907620" cy="369332"/>
              </a:xfrm>
              <a:prstGeom prst="rect">
                <a:avLst/>
              </a:prstGeom>
              <a:blipFill>
                <a:blip r:embed="rId4"/>
                <a:stretch>
                  <a:fillRect l="-5479" t="-3333" r="-4110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667969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F2F849-DFCE-8D4D-9E49-DFEE7353B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16BBDD-9E24-6D4F-8224-0A148D3064EC}" type="slidenum">
              <a:rPr lang="en-US" smtClean="0"/>
              <a:t>17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32466CC-AE2F-6140-8CEE-2894F514622F}"/>
              </a:ext>
            </a:extLst>
          </p:cNvPr>
          <p:cNvSpPr/>
          <p:nvPr/>
        </p:nvSpPr>
        <p:spPr>
          <a:xfrm>
            <a:off x="231463" y="244857"/>
            <a:ext cx="1728000" cy="720000"/>
          </a:xfrm>
          <a:prstGeom prst="rect">
            <a:avLst/>
          </a:prstGeom>
          <a:solidFill>
            <a:schemeClr val="bg2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dirty="0"/>
              <a:t>EDA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2FE863-8DD2-6949-8AC6-8D80A9067CC1}"/>
              </a:ext>
            </a:extLst>
          </p:cNvPr>
          <p:cNvSpPr/>
          <p:nvPr/>
        </p:nvSpPr>
        <p:spPr>
          <a:xfrm>
            <a:off x="1959463" y="244857"/>
            <a:ext cx="1728000" cy="720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/>
              <a:t>Modelling</a:t>
            </a:r>
            <a:endParaRPr lang="en-US" sz="2000" b="1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92E934C-6BE9-3B41-9877-9844DFC3CC01}"/>
              </a:ext>
            </a:extLst>
          </p:cNvPr>
          <p:cNvSpPr/>
          <p:nvPr/>
        </p:nvSpPr>
        <p:spPr>
          <a:xfrm>
            <a:off x="3687463" y="244857"/>
            <a:ext cx="1728000" cy="720000"/>
          </a:xfrm>
          <a:prstGeom prst="rect">
            <a:avLst/>
          </a:prstGeom>
          <a:solidFill>
            <a:schemeClr val="bg2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dirty="0"/>
              <a:t>Insight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6AD0EFF-96D6-3E4A-BA8B-76059EE50BBB}"/>
              </a:ext>
            </a:extLst>
          </p:cNvPr>
          <p:cNvSpPr/>
          <p:nvPr/>
        </p:nvSpPr>
        <p:spPr>
          <a:xfrm>
            <a:off x="5415463" y="244857"/>
            <a:ext cx="1728000" cy="720000"/>
          </a:xfrm>
          <a:prstGeom prst="rect">
            <a:avLst/>
          </a:prstGeom>
          <a:solidFill>
            <a:schemeClr val="bg2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dirty="0"/>
              <a:t>Limitations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9260963-7E3D-1644-A641-B978806FA7F9}"/>
              </a:ext>
            </a:extLst>
          </p:cNvPr>
          <p:cNvSpPr/>
          <p:nvPr/>
        </p:nvSpPr>
        <p:spPr>
          <a:xfrm>
            <a:off x="7143463" y="244857"/>
            <a:ext cx="1728000" cy="720000"/>
          </a:xfrm>
          <a:prstGeom prst="rect">
            <a:avLst/>
          </a:prstGeom>
          <a:solidFill>
            <a:schemeClr val="bg2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dirty="0"/>
              <a:t>Next Steps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0350715-4D94-2041-9AAE-7519E34C3A2B}"/>
              </a:ext>
            </a:extLst>
          </p:cNvPr>
          <p:cNvSpPr txBox="1"/>
          <p:nvPr/>
        </p:nvSpPr>
        <p:spPr>
          <a:xfrm>
            <a:off x="276093" y="1087998"/>
            <a:ext cx="85507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2"/>
                </a:solidFill>
              </a:rPr>
              <a:t>Popularity-based </a:t>
            </a:r>
            <a:r>
              <a:rPr lang="en-US" sz="2000" b="1" dirty="0"/>
              <a:t> </a:t>
            </a:r>
            <a:r>
              <a:rPr lang="en-US" sz="2000" b="1" dirty="0">
                <a:solidFill>
                  <a:schemeClr val="bg2"/>
                </a:solidFill>
              </a:rPr>
              <a:t>•  User-based  •  Item-based  •  </a:t>
            </a:r>
            <a:r>
              <a:rPr lang="en-US" sz="2000" b="1" dirty="0"/>
              <a:t>Matrix Factorization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33DA67C-2622-A84E-90BD-E0326133B1AB}"/>
                  </a:ext>
                </a:extLst>
              </p:cNvPr>
              <p:cNvSpPr txBox="1"/>
              <p:nvPr/>
            </p:nvSpPr>
            <p:spPr>
              <a:xfrm>
                <a:off x="5558307" y="2156136"/>
                <a:ext cx="90762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×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33DA67C-2622-A84E-90BD-E0326133B1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8307" y="2156136"/>
                <a:ext cx="907620" cy="369332"/>
              </a:xfrm>
              <a:prstGeom prst="rect">
                <a:avLst/>
              </a:prstGeom>
              <a:blipFill>
                <a:blip r:embed="rId2"/>
                <a:stretch>
                  <a:fillRect l="-6944" t="-3333" r="-5556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93307477-D7E7-3544-9023-938517B1ADAF}"/>
              </a:ext>
            </a:extLst>
          </p:cNvPr>
          <p:cNvSpPr/>
          <p:nvPr/>
        </p:nvSpPr>
        <p:spPr>
          <a:xfrm>
            <a:off x="2823463" y="3028532"/>
            <a:ext cx="4614042" cy="280439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F080532-F307-E949-AC59-893F1FE14DB5}"/>
                  </a:ext>
                </a:extLst>
              </p:cNvPr>
              <p:cNvSpPr txBox="1"/>
              <p:nvPr/>
            </p:nvSpPr>
            <p:spPr>
              <a:xfrm>
                <a:off x="4616767" y="4246060"/>
                <a:ext cx="94154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×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F080532-F307-E949-AC59-893F1FE14D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6767" y="4246060"/>
                <a:ext cx="941540" cy="369332"/>
              </a:xfrm>
              <a:prstGeom prst="rect">
                <a:avLst/>
              </a:prstGeom>
              <a:blipFill>
                <a:blip r:embed="rId3"/>
                <a:stretch>
                  <a:fillRect l="-5333" t="-3333" r="-4000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>
            <a:extLst>
              <a:ext uri="{FF2B5EF4-FFF2-40B4-BE49-F238E27FC236}">
                <a16:creationId xmlns:a16="http://schemas.microsoft.com/office/drawing/2014/main" id="{FA88AABF-86BF-2248-9028-6F328E55A360}"/>
              </a:ext>
            </a:extLst>
          </p:cNvPr>
          <p:cNvSpPr/>
          <p:nvPr/>
        </p:nvSpPr>
        <p:spPr>
          <a:xfrm>
            <a:off x="1249531" y="3028531"/>
            <a:ext cx="1288958" cy="280439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3868AF12-AE51-764C-8EB2-8ABEEB186729}"/>
                  </a:ext>
                </a:extLst>
              </p:cNvPr>
              <p:cNvSpPr txBox="1"/>
              <p:nvPr/>
            </p:nvSpPr>
            <p:spPr>
              <a:xfrm>
                <a:off x="1457833" y="4246060"/>
                <a:ext cx="8723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× 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3868AF12-AE51-764C-8EB2-8ABEEB1867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7833" y="4246060"/>
                <a:ext cx="872354" cy="369332"/>
              </a:xfrm>
              <a:prstGeom prst="rect">
                <a:avLst/>
              </a:prstGeom>
              <a:blipFill>
                <a:blip r:embed="rId4"/>
                <a:stretch>
                  <a:fillRect l="-5797" t="-3333" r="-5797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ctangle 16">
            <a:extLst>
              <a:ext uri="{FF2B5EF4-FFF2-40B4-BE49-F238E27FC236}">
                <a16:creationId xmlns:a16="http://schemas.microsoft.com/office/drawing/2014/main" id="{A719F0B6-8EEF-BD4E-B1D7-BAED6120AF34}"/>
              </a:ext>
            </a:extLst>
          </p:cNvPr>
          <p:cNvSpPr/>
          <p:nvPr/>
        </p:nvSpPr>
        <p:spPr>
          <a:xfrm>
            <a:off x="2823463" y="1811001"/>
            <a:ext cx="4614042" cy="99811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B96B62B-2787-AB41-BB4D-5306B38C3045}"/>
                  </a:ext>
                </a:extLst>
              </p:cNvPr>
              <p:cNvSpPr txBox="1"/>
              <p:nvPr/>
            </p:nvSpPr>
            <p:spPr>
              <a:xfrm>
                <a:off x="4651360" y="2125390"/>
                <a:ext cx="90762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× 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B96B62B-2787-AB41-BB4D-5306B38C30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1360" y="2125390"/>
                <a:ext cx="907621" cy="369332"/>
              </a:xfrm>
              <a:prstGeom prst="rect">
                <a:avLst/>
              </a:prstGeom>
              <a:blipFill>
                <a:blip r:embed="rId5"/>
                <a:stretch>
                  <a:fillRect l="-5479" t="-3333" r="-4110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DD10662C-45C6-CD47-B7F8-25CD39994ECF}"/>
              </a:ext>
            </a:extLst>
          </p:cNvPr>
          <p:cNvSpPr txBox="1"/>
          <p:nvPr/>
        </p:nvSpPr>
        <p:spPr>
          <a:xfrm>
            <a:off x="654661" y="1771447"/>
            <a:ext cx="101181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SVD</a:t>
            </a:r>
          </a:p>
          <a:p>
            <a:r>
              <a:rPr lang="en-US" sz="2000" b="1" dirty="0"/>
              <a:t>SVD++</a:t>
            </a:r>
          </a:p>
        </p:txBody>
      </p:sp>
    </p:spTree>
    <p:extLst>
      <p:ext uri="{BB962C8B-B14F-4D97-AF65-F5344CB8AC3E}">
        <p14:creationId xmlns:p14="http://schemas.microsoft.com/office/powerpoint/2010/main" val="1648537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F2F849-DFCE-8D4D-9E49-DFEE7353B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16BBDD-9E24-6D4F-8224-0A148D3064EC}" type="slidenum">
              <a:rPr lang="en-US" smtClean="0"/>
              <a:t>18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32466CC-AE2F-6140-8CEE-2894F514622F}"/>
              </a:ext>
            </a:extLst>
          </p:cNvPr>
          <p:cNvSpPr/>
          <p:nvPr/>
        </p:nvSpPr>
        <p:spPr>
          <a:xfrm>
            <a:off x="231463" y="244857"/>
            <a:ext cx="1728000" cy="720000"/>
          </a:xfrm>
          <a:prstGeom prst="rect">
            <a:avLst/>
          </a:prstGeom>
          <a:solidFill>
            <a:schemeClr val="bg2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dirty="0"/>
              <a:t>EDA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2FE863-8DD2-6949-8AC6-8D80A9067CC1}"/>
              </a:ext>
            </a:extLst>
          </p:cNvPr>
          <p:cNvSpPr/>
          <p:nvPr/>
        </p:nvSpPr>
        <p:spPr>
          <a:xfrm>
            <a:off x="1959463" y="244857"/>
            <a:ext cx="1728000" cy="720000"/>
          </a:xfrm>
          <a:prstGeom prst="rect">
            <a:avLst/>
          </a:prstGeom>
          <a:solidFill>
            <a:schemeClr val="bg2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/>
              <a:t>Modelling</a:t>
            </a:r>
            <a:endParaRPr lang="en-US" sz="2000" b="1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92E934C-6BE9-3B41-9877-9844DFC3CC01}"/>
              </a:ext>
            </a:extLst>
          </p:cNvPr>
          <p:cNvSpPr/>
          <p:nvPr/>
        </p:nvSpPr>
        <p:spPr>
          <a:xfrm>
            <a:off x="3687463" y="244857"/>
            <a:ext cx="1728000" cy="720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dirty="0"/>
              <a:t>Insight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6AD0EFF-96D6-3E4A-BA8B-76059EE50BBB}"/>
              </a:ext>
            </a:extLst>
          </p:cNvPr>
          <p:cNvSpPr/>
          <p:nvPr/>
        </p:nvSpPr>
        <p:spPr>
          <a:xfrm>
            <a:off x="5415463" y="244857"/>
            <a:ext cx="1728000" cy="720000"/>
          </a:xfrm>
          <a:prstGeom prst="rect">
            <a:avLst/>
          </a:prstGeom>
          <a:solidFill>
            <a:schemeClr val="bg2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dirty="0"/>
              <a:t>Limitations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9260963-7E3D-1644-A641-B978806FA7F9}"/>
              </a:ext>
            </a:extLst>
          </p:cNvPr>
          <p:cNvSpPr/>
          <p:nvPr/>
        </p:nvSpPr>
        <p:spPr>
          <a:xfrm>
            <a:off x="7143463" y="244857"/>
            <a:ext cx="1728000" cy="720000"/>
          </a:xfrm>
          <a:prstGeom prst="rect">
            <a:avLst/>
          </a:prstGeom>
          <a:solidFill>
            <a:schemeClr val="bg2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dirty="0"/>
              <a:t>Next Steps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0A0089-9BE4-5F4C-B612-6D3942119699}"/>
              </a:ext>
            </a:extLst>
          </p:cNvPr>
          <p:cNvSpPr txBox="1"/>
          <p:nvPr/>
        </p:nvSpPr>
        <p:spPr>
          <a:xfrm>
            <a:off x="2477373" y="1286468"/>
            <a:ext cx="39805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Evaluation Metrics: </a:t>
            </a:r>
            <a:r>
              <a:rPr lang="en-US" sz="2400" b="1" dirty="0">
                <a:solidFill>
                  <a:srgbClr val="0070C0"/>
                </a:solidFill>
              </a:rPr>
              <a:t>RMSE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8A0EFA1-79A5-CB46-BC71-D5D0DC5B6B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4779598"/>
              </p:ext>
            </p:extLst>
          </p:nvPr>
        </p:nvGraphicFramePr>
        <p:xfrm>
          <a:off x="1524000" y="2069744"/>
          <a:ext cx="6096000" cy="25127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4229733123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929860212"/>
                    </a:ext>
                  </a:extLst>
                </a:gridCol>
              </a:tblGrid>
              <a:tr h="50255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RMSE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0775658"/>
                  </a:ext>
                </a:extLst>
              </a:tr>
              <a:tr h="50255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User-based KNN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1.761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9940118"/>
                  </a:ext>
                </a:extLst>
              </a:tr>
              <a:tr h="50255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Item-based KNN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1.630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7154474"/>
                  </a:ext>
                </a:extLst>
              </a:tr>
              <a:tr h="50255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SVD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0.737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334954"/>
                  </a:ext>
                </a:extLst>
              </a:tr>
              <a:tr h="50255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SVD++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0.731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28761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666267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F2F849-DFCE-8D4D-9E49-DFEE7353B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16BBDD-9E24-6D4F-8224-0A148D3064EC}" type="slidenum">
              <a:rPr lang="en-US" smtClean="0"/>
              <a:t>19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32466CC-AE2F-6140-8CEE-2894F514622F}"/>
              </a:ext>
            </a:extLst>
          </p:cNvPr>
          <p:cNvSpPr/>
          <p:nvPr/>
        </p:nvSpPr>
        <p:spPr>
          <a:xfrm>
            <a:off x="231463" y="244857"/>
            <a:ext cx="1728000" cy="720000"/>
          </a:xfrm>
          <a:prstGeom prst="rect">
            <a:avLst/>
          </a:prstGeom>
          <a:solidFill>
            <a:schemeClr val="bg2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dirty="0"/>
              <a:t>EDA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2FE863-8DD2-6949-8AC6-8D80A9067CC1}"/>
              </a:ext>
            </a:extLst>
          </p:cNvPr>
          <p:cNvSpPr/>
          <p:nvPr/>
        </p:nvSpPr>
        <p:spPr>
          <a:xfrm>
            <a:off x="1959463" y="244857"/>
            <a:ext cx="1728000" cy="720000"/>
          </a:xfrm>
          <a:prstGeom prst="rect">
            <a:avLst/>
          </a:prstGeom>
          <a:solidFill>
            <a:schemeClr val="bg2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/>
              <a:t>Modelling</a:t>
            </a:r>
            <a:endParaRPr lang="en-US" sz="2000" b="1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92E934C-6BE9-3B41-9877-9844DFC3CC01}"/>
              </a:ext>
            </a:extLst>
          </p:cNvPr>
          <p:cNvSpPr/>
          <p:nvPr/>
        </p:nvSpPr>
        <p:spPr>
          <a:xfrm>
            <a:off x="3687463" y="244857"/>
            <a:ext cx="1728000" cy="720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dirty="0"/>
              <a:t>Insight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6AD0EFF-96D6-3E4A-BA8B-76059EE50BBB}"/>
              </a:ext>
            </a:extLst>
          </p:cNvPr>
          <p:cNvSpPr/>
          <p:nvPr/>
        </p:nvSpPr>
        <p:spPr>
          <a:xfrm>
            <a:off x="5415463" y="244857"/>
            <a:ext cx="1728000" cy="720000"/>
          </a:xfrm>
          <a:prstGeom prst="rect">
            <a:avLst/>
          </a:prstGeom>
          <a:solidFill>
            <a:schemeClr val="bg2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dirty="0"/>
              <a:t>Limitations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9260963-7E3D-1644-A641-B978806FA7F9}"/>
              </a:ext>
            </a:extLst>
          </p:cNvPr>
          <p:cNvSpPr/>
          <p:nvPr/>
        </p:nvSpPr>
        <p:spPr>
          <a:xfrm>
            <a:off x="7143463" y="244857"/>
            <a:ext cx="1728000" cy="720000"/>
          </a:xfrm>
          <a:prstGeom prst="rect">
            <a:avLst/>
          </a:prstGeom>
          <a:solidFill>
            <a:schemeClr val="bg2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dirty="0"/>
              <a:t>Next Steps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0A0089-9BE4-5F4C-B612-6D3942119699}"/>
              </a:ext>
            </a:extLst>
          </p:cNvPr>
          <p:cNvSpPr txBox="1"/>
          <p:nvPr/>
        </p:nvSpPr>
        <p:spPr>
          <a:xfrm>
            <a:off x="3325998" y="1118303"/>
            <a:ext cx="24397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Test User: 2033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5DC0957-9B4C-344A-BFD2-85BB9D6FB3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0131" y="4085546"/>
            <a:ext cx="1571148" cy="2157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A103415-801F-C94D-B0A0-B7DEE9C828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9868" y="1733417"/>
            <a:ext cx="1484291" cy="236352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4945D1E-3410-3345-8DC0-65B7A3552A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1354" y="1733418"/>
            <a:ext cx="1559924" cy="236352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38D2D6D-0A7D-1641-A4BE-FAEC5D9A03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1278" y="1733418"/>
            <a:ext cx="1616648" cy="236352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EC4E418-7B12-024E-A30D-ECC0C70A13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4625" y="4085546"/>
            <a:ext cx="1339805" cy="21574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03F9F51-39BB-5741-9080-7CCE5FAC4F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64431" y="4085546"/>
            <a:ext cx="1434214" cy="21574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4610375-A7D3-E740-869A-84507302BDA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98645" y="4085547"/>
            <a:ext cx="1492709" cy="21574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8416D82-D42D-2643-8347-2F70971B5FE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75654" y="1733416"/>
            <a:ext cx="1434214" cy="236352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52F0560-2035-6D40-8F81-581FB559CD9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4624" y="1733418"/>
            <a:ext cx="1342611" cy="236352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D2F638B-3BD1-4A40-BBD1-8AFAE73DAB5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48473" y="4096937"/>
            <a:ext cx="1616648" cy="2157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028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1D5A00-DB58-D24B-A700-07DE61D53E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035A9D-61AA-CE40-A2AD-5DB0071AD1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dirty="0"/>
              <a:t>EDA</a:t>
            </a:r>
          </a:p>
          <a:p>
            <a:r>
              <a:rPr lang="en-SG" dirty="0"/>
              <a:t>Modelling</a:t>
            </a:r>
          </a:p>
          <a:p>
            <a:r>
              <a:rPr lang="en-SG" dirty="0"/>
              <a:t>Insights</a:t>
            </a:r>
          </a:p>
          <a:p>
            <a:r>
              <a:rPr lang="en-SG" dirty="0"/>
              <a:t>Limitations</a:t>
            </a:r>
          </a:p>
          <a:p>
            <a:r>
              <a:rPr lang="en-SG" dirty="0"/>
              <a:t>Next steps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07AA1C-07F3-FD4D-8487-F116080E3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16BBDD-9E24-6D4F-8224-0A148D3064EC}" type="slidenum">
              <a:rPr lang="en-US" smtClean="0"/>
              <a:t>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E5A0B0-3190-DF4D-A6EE-182AE2A995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1987" y="2785845"/>
            <a:ext cx="5093155" cy="2878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6443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F2F849-DFCE-8D4D-9E49-DFEE7353B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16BBDD-9E24-6D4F-8224-0A148D3064EC}" type="slidenum">
              <a:rPr lang="en-US" smtClean="0"/>
              <a:t>20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32466CC-AE2F-6140-8CEE-2894F514622F}"/>
              </a:ext>
            </a:extLst>
          </p:cNvPr>
          <p:cNvSpPr/>
          <p:nvPr/>
        </p:nvSpPr>
        <p:spPr>
          <a:xfrm>
            <a:off x="231463" y="244857"/>
            <a:ext cx="1728000" cy="720000"/>
          </a:xfrm>
          <a:prstGeom prst="rect">
            <a:avLst/>
          </a:prstGeom>
          <a:solidFill>
            <a:schemeClr val="bg2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dirty="0"/>
              <a:t>EDA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2FE863-8DD2-6949-8AC6-8D80A9067CC1}"/>
              </a:ext>
            </a:extLst>
          </p:cNvPr>
          <p:cNvSpPr/>
          <p:nvPr/>
        </p:nvSpPr>
        <p:spPr>
          <a:xfrm>
            <a:off x="1959463" y="244857"/>
            <a:ext cx="1728000" cy="720000"/>
          </a:xfrm>
          <a:prstGeom prst="rect">
            <a:avLst/>
          </a:prstGeom>
          <a:solidFill>
            <a:schemeClr val="bg2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/>
              <a:t>Modelling</a:t>
            </a:r>
            <a:endParaRPr lang="en-US" sz="2000" b="1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92E934C-6BE9-3B41-9877-9844DFC3CC01}"/>
              </a:ext>
            </a:extLst>
          </p:cNvPr>
          <p:cNvSpPr/>
          <p:nvPr/>
        </p:nvSpPr>
        <p:spPr>
          <a:xfrm>
            <a:off x="3687463" y="244857"/>
            <a:ext cx="1728000" cy="720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dirty="0"/>
              <a:t>Insight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6AD0EFF-96D6-3E4A-BA8B-76059EE50BBB}"/>
              </a:ext>
            </a:extLst>
          </p:cNvPr>
          <p:cNvSpPr/>
          <p:nvPr/>
        </p:nvSpPr>
        <p:spPr>
          <a:xfrm>
            <a:off x="5415463" y="244857"/>
            <a:ext cx="1728000" cy="720000"/>
          </a:xfrm>
          <a:prstGeom prst="rect">
            <a:avLst/>
          </a:prstGeom>
          <a:solidFill>
            <a:schemeClr val="bg2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dirty="0"/>
              <a:t>Limitations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9260963-7E3D-1644-A641-B978806FA7F9}"/>
              </a:ext>
            </a:extLst>
          </p:cNvPr>
          <p:cNvSpPr/>
          <p:nvPr/>
        </p:nvSpPr>
        <p:spPr>
          <a:xfrm>
            <a:off x="7143463" y="244857"/>
            <a:ext cx="1728000" cy="720000"/>
          </a:xfrm>
          <a:prstGeom prst="rect">
            <a:avLst/>
          </a:prstGeom>
          <a:solidFill>
            <a:schemeClr val="bg2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dirty="0"/>
              <a:t>Next Steps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0A0089-9BE4-5F4C-B612-6D3942119699}"/>
              </a:ext>
            </a:extLst>
          </p:cNvPr>
          <p:cNvSpPr txBox="1"/>
          <p:nvPr/>
        </p:nvSpPr>
        <p:spPr>
          <a:xfrm>
            <a:off x="618008" y="1080672"/>
            <a:ext cx="1582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User-based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286894-6EBB-EE40-9C76-3F66B3643972}"/>
              </a:ext>
            </a:extLst>
          </p:cNvPr>
          <p:cNvSpPr txBox="1"/>
          <p:nvPr/>
        </p:nvSpPr>
        <p:spPr>
          <a:xfrm>
            <a:off x="3828390" y="1080672"/>
            <a:ext cx="15376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Item-based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E8F1CB2-BA80-4440-B16E-19A52ADFD4A4}"/>
              </a:ext>
            </a:extLst>
          </p:cNvPr>
          <p:cNvSpPr txBox="1"/>
          <p:nvPr/>
        </p:nvSpPr>
        <p:spPr>
          <a:xfrm>
            <a:off x="6893961" y="1088805"/>
            <a:ext cx="16113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SVD/SVD++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ED0EC8-F632-7742-B1FB-29C6BE908B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513" y="1551469"/>
            <a:ext cx="1224908" cy="15980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9334EA7-36E3-734F-87B6-76F81502E7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1355" y="1551469"/>
            <a:ext cx="1224908" cy="159804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D39E066-8410-6A48-B441-F51350541E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1355" y="3168768"/>
            <a:ext cx="1224908" cy="159804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4C0462B-4D5B-044B-A0CF-3891CAB2A0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7512" y="3168768"/>
            <a:ext cx="1224907" cy="159804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0E7384B-6124-444D-B6BB-25AE5B2AA6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7512" y="4817972"/>
            <a:ext cx="1224907" cy="159804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EBFAEA5-477F-934C-A197-6460FC4CAC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81354" y="4812714"/>
            <a:ext cx="1224906" cy="160330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5E80A69-4A5F-8048-89F1-1937B85F4E7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71068" y="1551469"/>
            <a:ext cx="1161248" cy="159804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7FCACDE-7798-4C4A-BE44-C7851B128F8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98120" y="1551469"/>
            <a:ext cx="1161247" cy="159804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29F6D1D-6148-DA41-BC1F-E2954F490E4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71068" y="3168768"/>
            <a:ext cx="1146889" cy="159804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DC6679B-D45C-DB40-B669-38C4E2DAE75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698120" y="3168768"/>
            <a:ext cx="1161247" cy="159804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997A73D6-6B34-8A43-996D-5C192BED164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471068" y="4812714"/>
            <a:ext cx="1146889" cy="1598049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EB8B6620-296A-2C42-9D38-7245068C3F1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698119" y="4812714"/>
            <a:ext cx="1161247" cy="159804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58A5F68-F614-024B-BE53-2BCD9D43E91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501670" y="1551469"/>
            <a:ext cx="1161247" cy="1598048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DB16E193-5B0D-1B4C-B80B-03323B6385E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699118" y="1546404"/>
            <a:ext cx="1161247" cy="1598048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8436B0E8-299B-5C48-98E7-A1C1591CF56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501670" y="3168769"/>
            <a:ext cx="1165514" cy="1598048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8CDB7F1C-7B91-684A-9AE4-DD7879800B14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699118" y="3168768"/>
            <a:ext cx="1161246" cy="1598048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DD36C23C-0AD7-614E-9A93-4EA89D19CAF8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501670" y="4812715"/>
            <a:ext cx="1161247" cy="1598048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0E6A642F-816C-4445-A016-60A4BA05B170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699118" y="4812714"/>
            <a:ext cx="1161246" cy="1598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3472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F2F849-DFCE-8D4D-9E49-DFEE7353B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16BBDD-9E24-6D4F-8224-0A148D3064EC}" type="slidenum">
              <a:rPr lang="en-US" smtClean="0"/>
              <a:t>21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32466CC-AE2F-6140-8CEE-2894F514622F}"/>
              </a:ext>
            </a:extLst>
          </p:cNvPr>
          <p:cNvSpPr/>
          <p:nvPr/>
        </p:nvSpPr>
        <p:spPr>
          <a:xfrm>
            <a:off x="231463" y="244857"/>
            <a:ext cx="1728000" cy="720000"/>
          </a:xfrm>
          <a:prstGeom prst="rect">
            <a:avLst/>
          </a:prstGeom>
          <a:solidFill>
            <a:schemeClr val="bg2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dirty="0"/>
              <a:t>EDA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2FE863-8DD2-6949-8AC6-8D80A9067CC1}"/>
              </a:ext>
            </a:extLst>
          </p:cNvPr>
          <p:cNvSpPr/>
          <p:nvPr/>
        </p:nvSpPr>
        <p:spPr>
          <a:xfrm>
            <a:off x="1959463" y="244857"/>
            <a:ext cx="1728000" cy="720000"/>
          </a:xfrm>
          <a:prstGeom prst="rect">
            <a:avLst/>
          </a:prstGeom>
          <a:solidFill>
            <a:schemeClr val="bg2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/>
              <a:t>Modelling</a:t>
            </a:r>
            <a:endParaRPr lang="en-US" sz="2000" b="1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92E934C-6BE9-3B41-9877-9844DFC3CC01}"/>
              </a:ext>
            </a:extLst>
          </p:cNvPr>
          <p:cNvSpPr/>
          <p:nvPr/>
        </p:nvSpPr>
        <p:spPr>
          <a:xfrm>
            <a:off x="3687463" y="244857"/>
            <a:ext cx="1728000" cy="720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dirty="0"/>
              <a:t>Insight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6AD0EFF-96D6-3E4A-BA8B-76059EE50BBB}"/>
              </a:ext>
            </a:extLst>
          </p:cNvPr>
          <p:cNvSpPr/>
          <p:nvPr/>
        </p:nvSpPr>
        <p:spPr>
          <a:xfrm>
            <a:off x="5415463" y="244857"/>
            <a:ext cx="1728000" cy="720000"/>
          </a:xfrm>
          <a:prstGeom prst="rect">
            <a:avLst/>
          </a:prstGeom>
          <a:solidFill>
            <a:schemeClr val="bg2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dirty="0"/>
              <a:t>Limitations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9260963-7E3D-1644-A641-B978806FA7F9}"/>
              </a:ext>
            </a:extLst>
          </p:cNvPr>
          <p:cNvSpPr/>
          <p:nvPr/>
        </p:nvSpPr>
        <p:spPr>
          <a:xfrm>
            <a:off x="7143463" y="244857"/>
            <a:ext cx="1728000" cy="720000"/>
          </a:xfrm>
          <a:prstGeom prst="rect">
            <a:avLst/>
          </a:prstGeom>
          <a:solidFill>
            <a:schemeClr val="bg2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dirty="0"/>
              <a:t>Next Steps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B97E5C-66D2-E341-A4D4-AE7E0326E47F}"/>
              </a:ext>
            </a:extLst>
          </p:cNvPr>
          <p:cNvSpPr txBox="1"/>
          <p:nvPr/>
        </p:nvSpPr>
        <p:spPr>
          <a:xfrm>
            <a:off x="3135049" y="2099492"/>
            <a:ext cx="28328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Low RMSE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8107EF8-AA3E-3A4B-86D6-4E77179746A4}"/>
                  </a:ext>
                </a:extLst>
              </p:cNvPr>
              <p:cNvSpPr txBox="1"/>
              <p:nvPr/>
            </p:nvSpPr>
            <p:spPr>
              <a:xfrm>
                <a:off x="4117850" y="2846960"/>
                <a:ext cx="867224" cy="10156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</m:oMath>
                  </m:oMathPara>
                </a14:m>
                <a:endParaRPr lang="en-US" sz="6600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8107EF8-AA3E-3A4B-86D6-4E77179746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7850" y="2846960"/>
                <a:ext cx="867224" cy="1015663"/>
              </a:xfrm>
              <a:prstGeom prst="rect">
                <a:avLst/>
              </a:prstGeom>
              <a:blipFill>
                <a:blip r:embed="rId2"/>
                <a:stretch>
                  <a:fillRect l="-15942" r="-13043" b="-61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>
            <a:extLst>
              <a:ext uri="{FF2B5EF4-FFF2-40B4-BE49-F238E27FC236}">
                <a16:creationId xmlns:a16="http://schemas.microsoft.com/office/drawing/2014/main" id="{1A79AC62-455E-AF4F-AA39-0D48D48B19A8}"/>
              </a:ext>
            </a:extLst>
          </p:cNvPr>
          <p:cNvSpPr txBox="1"/>
          <p:nvPr/>
        </p:nvSpPr>
        <p:spPr>
          <a:xfrm>
            <a:off x="1959463" y="3902205"/>
            <a:ext cx="52277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Good Recommender</a:t>
            </a:r>
          </a:p>
        </p:txBody>
      </p:sp>
    </p:spTree>
    <p:extLst>
      <p:ext uri="{BB962C8B-B14F-4D97-AF65-F5344CB8AC3E}">
        <p14:creationId xmlns:p14="http://schemas.microsoft.com/office/powerpoint/2010/main" val="11552081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F2F849-DFCE-8D4D-9E49-DFEE7353B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16BBDD-9E24-6D4F-8224-0A148D3064EC}" type="slidenum">
              <a:rPr lang="en-US" smtClean="0"/>
              <a:t>22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32466CC-AE2F-6140-8CEE-2894F514622F}"/>
              </a:ext>
            </a:extLst>
          </p:cNvPr>
          <p:cNvSpPr/>
          <p:nvPr/>
        </p:nvSpPr>
        <p:spPr>
          <a:xfrm>
            <a:off x="231463" y="244857"/>
            <a:ext cx="1728000" cy="720000"/>
          </a:xfrm>
          <a:prstGeom prst="rect">
            <a:avLst/>
          </a:prstGeom>
          <a:solidFill>
            <a:schemeClr val="bg2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dirty="0"/>
              <a:t>EDA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2FE863-8DD2-6949-8AC6-8D80A9067CC1}"/>
              </a:ext>
            </a:extLst>
          </p:cNvPr>
          <p:cNvSpPr/>
          <p:nvPr/>
        </p:nvSpPr>
        <p:spPr>
          <a:xfrm>
            <a:off x="1959463" y="244857"/>
            <a:ext cx="1728000" cy="720000"/>
          </a:xfrm>
          <a:prstGeom prst="rect">
            <a:avLst/>
          </a:prstGeom>
          <a:solidFill>
            <a:schemeClr val="bg2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dirty="0"/>
              <a:t>Modelling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92E934C-6BE9-3B41-9877-9844DFC3CC01}"/>
              </a:ext>
            </a:extLst>
          </p:cNvPr>
          <p:cNvSpPr/>
          <p:nvPr/>
        </p:nvSpPr>
        <p:spPr>
          <a:xfrm>
            <a:off x="3687463" y="244857"/>
            <a:ext cx="1728000" cy="720000"/>
          </a:xfrm>
          <a:prstGeom prst="rect">
            <a:avLst/>
          </a:prstGeom>
          <a:solidFill>
            <a:schemeClr val="bg2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dirty="0"/>
              <a:t>Insight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6AD0EFF-96D6-3E4A-BA8B-76059EE50BBB}"/>
              </a:ext>
            </a:extLst>
          </p:cNvPr>
          <p:cNvSpPr/>
          <p:nvPr/>
        </p:nvSpPr>
        <p:spPr>
          <a:xfrm>
            <a:off x="5415463" y="244857"/>
            <a:ext cx="1728000" cy="720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dirty="0"/>
              <a:t>Limitations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9260963-7E3D-1644-A641-B978806FA7F9}"/>
              </a:ext>
            </a:extLst>
          </p:cNvPr>
          <p:cNvSpPr/>
          <p:nvPr/>
        </p:nvSpPr>
        <p:spPr>
          <a:xfrm>
            <a:off x="7143463" y="244857"/>
            <a:ext cx="1728000" cy="720000"/>
          </a:xfrm>
          <a:prstGeom prst="rect">
            <a:avLst/>
          </a:prstGeom>
          <a:solidFill>
            <a:schemeClr val="bg2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dirty="0"/>
              <a:t>Next Steps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EEFA4F-9960-6048-81B2-235F05DCA368}"/>
              </a:ext>
            </a:extLst>
          </p:cNvPr>
          <p:cNvSpPr txBox="1"/>
          <p:nvPr/>
        </p:nvSpPr>
        <p:spPr>
          <a:xfrm>
            <a:off x="2901011" y="1695669"/>
            <a:ext cx="33009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Explicit Rating Only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EE2DEF3-77B1-CD47-9287-2C7180866B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116" y="2374680"/>
            <a:ext cx="6843767" cy="2933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8156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F2F849-DFCE-8D4D-9E49-DFEE7353B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16BBDD-9E24-6D4F-8224-0A148D3064EC}" type="slidenum">
              <a:rPr lang="en-US" smtClean="0"/>
              <a:t>23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32466CC-AE2F-6140-8CEE-2894F514622F}"/>
              </a:ext>
            </a:extLst>
          </p:cNvPr>
          <p:cNvSpPr/>
          <p:nvPr/>
        </p:nvSpPr>
        <p:spPr>
          <a:xfrm>
            <a:off x="231463" y="244857"/>
            <a:ext cx="1728000" cy="720000"/>
          </a:xfrm>
          <a:prstGeom prst="rect">
            <a:avLst/>
          </a:prstGeom>
          <a:solidFill>
            <a:schemeClr val="bg2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dirty="0"/>
              <a:t>EDA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2FE863-8DD2-6949-8AC6-8D80A9067CC1}"/>
              </a:ext>
            </a:extLst>
          </p:cNvPr>
          <p:cNvSpPr/>
          <p:nvPr/>
        </p:nvSpPr>
        <p:spPr>
          <a:xfrm>
            <a:off x="1959463" y="244857"/>
            <a:ext cx="1728000" cy="720000"/>
          </a:xfrm>
          <a:prstGeom prst="rect">
            <a:avLst/>
          </a:prstGeom>
          <a:solidFill>
            <a:schemeClr val="bg2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/>
              <a:t>Modelling</a:t>
            </a:r>
            <a:endParaRPr lang="en-US" sz="2000" b="1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92E934C-6BE9-3B41-9877-9844DFC3CC01}"/>
              </a:ext>
            </a:extLst>
          </p:cNvPr>
          <p:cNvSpPr/>
          <p:nvPr/>
        </p:nvSpPr>
        <p:spPr>
          <a:xfrm>
            <a:off x="3687463" y="244857"/>
            <a:ext cx="1728000" cy="720000"/>
          </a:xfrm>
          <a:prstGeom prst="rect">
            <a:avLst/>
          </a:prstGeom>
          <a:solidFill>
            <a:schemeClr val="bg2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dirty="0"/>
              <a:t>Insight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6AD0EFF-96D6-3E4A-BA8B-76059EE50BBB}"/>
              </a:ext>
            </a:extLst>
          </p:cNvPr>
          <p:cNvSpPr/>
          <p:nvPr/>
        </p:nvSpPr>
        <p:spPr>
          <a:xfrm>
            <a:off x="5415463" y="244857"/>
            <a:ext cx="1728000" cy="720000"/>
          </a:xfrm>
          <a:prstGeom prst="rect">
            <a:avLst/>
          </a:prstGeom>
          <a:solidFill>
            <a:schemeClr val="bg2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dirty="0"/>
              <a:t>Limitations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9260963-7E3D-1644-A641-B978806FA7F9}"/>
              </a:ext>
            </a:extLst>
          </p:cNvPr>
          <p:cNvSpPr/>
          <p:nvPr/>
        </p:nvSpPr>
        <p:spPr>
          <a:xfrm>
            <a:off x="7143463" y="244857"/>
            <a:ext cx="1728000" cy="720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/>
              <a:t>Next Steps</a:t>
            </a:r>
            <a:endParaRPr lang="en-US" sz="2000" b="1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A716087-954B-6B4C-9E2E-964C32EA4159}"/>
              </a:ext>
            </a:extLst>
          </p:cNvPr>
          <p:cNvSpPr/>
          <p:nvPr/>
        </p:nvSpPr>
        <p:spPr>
          <a:xfrm>
            <a:off x="1959463" y="1684283"/>
            <a:ext cx="2049518" cy="9144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Other Methods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446DA2AF-C1AE-B646-81F1-51B40CF78F45}"/>
              </a:ext>
            </a:extLst>
          </p:cNvPr>
          <p:cNvSpPr/>
          <p:nvPr/>
        </p:nvSpPr>
        <p:spPr>
          <a:xfrm>
            <a:off x="1959463" y="3429000"/>
            <a:ext cx="2049518" cy="9144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Implement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02C9E85-7CD0-F144-B610-C2E5109623C5}"/>
              </a:ext>
            </a:extLst>
          </p:cNvPr>
          <p:cNvSpPr txBox="1"/>
          <p:nvPr/>
        </p:nvSpPr>
        <p:spPr>
          <a:xfrm>
            <a:off x="4354154" y="1684283"/>
            <a:ext cx="24961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Deep Learning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Hybrid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594DFCA-FAC2-4542-9C79-788FCB92DEFB}"/>
              </a:ext>
            </a:extLst>
          </p:cNvPr>
          <p:cNvSpPr txBox="1"/>
          <p:nvPr/>
        </p:nvSpPr>
        <p:spPr>
          <a:xfrm>
            <a:off x="4354154" y="3429000"/>
            <a:ext cx="24874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API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Demo Website</a:t>
            </a:r>
          </a:p>
        </p:txBody>
      </p:sp>
    </p:spTree>
    <p:extLst>
      <p:ext uri="{BB962C8B-B14F-4D97-AF65-F5344CB8AC3E}">
        <p14:creationId xmlns:p14="http://schemas.microsoft.com/office/powerpoint/2010/main" val="28857559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673247-B1A8-3B49-98FC-1AD5EC672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16BBDD-9E24-6D4F-8224-0A148D3064EC}" type="slidenum">
              <a:rPr lang="en-US" smtClean="0"/>
              <a:t>24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A67776-A34D-AF4D-9782-5F559C041F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32645"/>
            <a:ext cx="9144000" cy="2392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3947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F2F849-DFCE-8D4D-9E49-DFEE7353B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16BBDD-9E24-6D4F-8224-0A148D3064EC}" type="slidenum">
              <a:rPr lang="en-US" smtClean="0"/>
              <a:t>3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32466CC-AE2F-6140-8CEE-2894F514622F}"/>
              </a:ext>
            </a:extLst>
          </p:cNvPr>
          <p:cNvSpPr/>
          <p:nvPr/>
        </p:nvSpPr>
        <p:spPr>
          <a:xfrm>
            <a:off x="231463" y="244857"/>
            <a:ext cx="1728000" cy="720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EDA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2FE863-8DD2-6949-8AC6-8D80A9067CC1}"/>
              </a:ext>
            </a:extLst>
          </p:cNvPr>
          <p:cNvSpPr/>
          <p:nvPr/>
        </p:nvSpPr>
        <p:spPr>
          <a:xfrm>
            <a:off x="1959463" y="244857"/>
            <a:ext cx="1728000" cy="720000"/>
          </a:xfrm>
          <a:prstGeom prst="rect">
            <a:avLst/>
          </a:prstGeom>
          <a:solidFill>
            <a:schemeClr val="bg2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Modelling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92E934C-6BE9-3B41-9877-9844DFC3CC01}"/>
              </a:ext>
            </a:extLst>
          </p:cNvPr>
          <p:cNvSpPr/>
          <p:nvPr/>
        </p:nvSpPr>
        <p:spPr>
          <a:xfrm>
            <a:off x="3687463" y="244857"/>
            <a:ext cx="1728000" cy="720000"/>
          </a:xfrm>
          <a:prstGeom prst="rect">
            <a:avLst/>
          </a:prstGeom>
          <a:solidFill>
            <a:schemeClr val="bg2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dirty="0"/>
              <a:t>Insight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6AD0EFF-96D6-3E4A-BA8B-76059EE50BBB}"/>
              </a:ext>
            </a:extLst>
          </p:cNvPr>
          <p:cNvSpPr/>
          <p:nvPr/>
        </p:nvSpPr>
        <p:spPr>
          <a:xfrm>
            <a:off x="5415463" y="244857"/>
            <a:ext cx="1728000" cy="720000"/>
          </a:xfrm>
          <a:prstGeom prst="rect">
            <a:avLst/>
          </a:prstGeom>
          <a:solidFill>
            <a:schemeClr val="bg2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dirty="0"/>
              <a:t>Limitations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9260963-7E3D-1644-A641-B978806FA7F9}"/>
              </a:ext>
            </a:extLst>
          </p:cNvPr>
          <p:cNvSpPr/>
          <p:nvPr/>
        </p:nvSpPr>
        <p:spPr>
          <a:xfrm>
            <a:off x="7143463" y="244857"/>
            <a:ext cx="1728000" cy="720000"/>
          </a:xfrm>
          <a:prstGeom prst="rect">
            <a:avLst/>
          </a:prstGeom>
          <a:solidFill>
            <a:schemeClr val="bg2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dirty="0"/>
              <a:t>Next Steps</a:t>
            </a:r>
          </a:p>
        </p:txBody>
      </p:sp>
      <p:graphicFrame>
        <p:nvGraphicFramePr>
          <p:cNvPr id="15" name="Diagram 14">
            <a:extLst>
              <a:ext uri="{FF2B5EF4-FFF2-40B4-BE49-F238E27FC236}">
                <a16:creationId xmlns:a16="http://schemas.microsoft.com/office/drawing/2014/main" id="{9FD614DE-BFC4-7546-BB01-6E73F61EDAD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63578420"/>
              </p:ext>
            </p:extLst>
          </p:nvPr>
        </p:nvGraphicFramePr>
        <p:xfrm>
          <a:off x="231463" y="1396999"/>
          <a:ext cx="8640000" cy="46674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228919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F2F849-DFCE-8D4D-9E49-DFEE7353B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16BBDD-9E24-6D4F-8224-0A148D3064EC}" type="slidenum">
              <a:rPr lang="en-US" smtClean="0"/>
              <a:t>4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32466CC-AE2F-6140-8CEE-2894F514622F}"/>
              </a:ext>
            </a:extLst>
          </p:cNvPr>
          <p:cNvSpPr/>
          <p:nvPr/>
        </p:nvSpPr>
        <p:spPr>
          <a:xfrm>
            <a:off x="231463" y="244857"/>
            <a:ext cx="1728000" cy="720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EDA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2FE863-8DD2-6949-8AC6-8D80A9067CC1}"/>
              </a:ext>
            </a:extLst>
          </p:cNvPr>
          <p:cNvSpPr/>
          <p:nvPr/>
        </p:nvSpPr>
        <p:spPr>
          <a:xfrm>
            <a:off x="1959463" y="244857"/>
            <a:ext cx="1728000" cy="720000"/>
          </a:xfrm>
          <a:prstGeom prst="rect">
            <a:avLst/>
          </a:prstGeom>
          <a:solidFill>
            <a:schemeClr val="bg2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Modelling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92E934C-6BE9-3B41-9877-9844DFC3CC01}"/>
              </a:ext>
            </a:extLst>
          </p:cNvPr>
          <p:cNvSpPr/>
          <p:nvPr/>
        </p:nvSpPr>
        <p:spPr>
          <a:xfrm>
            <a:off x="3687463" y="244857"/>
            <a:ext cx="1728000" cy="720000"/>
          </a:xfrm>
          <a:prstGeom prst="rect">
            <a:avLst/>
          </a:prstGeom>
          <a:solidFill>
            <a:schemeClr val="bg2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dirty="0"/>
              <a:t>Insight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6AD0EFF-96D6-3E4A-BA8B-76059EE50BBB}"/>
              </a:ext>
            </a:extLst>
          </p:cNvPr>
          <p:cNvSpPr/>
          <p:nvPr/>
        </p:nvSpPr>
        <p:spPr>
          <a:xfrm>
            <a:off x="5415463" y="244857"/>
            <a:ext cx="1728000" cy="720000"/>
          </a:xfrm>
          <a:prstGeom prst="rect">
            <a:avLst/>
          </a:prstGeom>
          <a:solidFill>
            <a:schemeClr val="bg2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dirty="0"/>
              <a:t>Limitations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9260963-7E3D-1644-A641-B978806FA7F9}"/>
              </a:ext>
            </a:extLst>
          </p:cNvPr>
          <p:cNvSpPr/>
          <p:nvPr/>
        </p:nvSpPr>
        <p:spPr>
          <a:xfrm>
            <a:off x="7143463" y="244857"/>
            <a:ext cx="1728000" cy="720000"/>
          </a:xfrm>
          <a:prstGeom prst="rect">
            <a:avLst/>
          </a:prstGeom>
          <a:solidFill>
            <a:schemeClr val="bg2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dirty="0"/>
              <a:t>Next Steps</a:t>
            </a:r>
          </a:p>
        </p:txBody>
      </p:sp>
      <p:graphicFrame>
        <p:nvGraphicFramePr>
          <p:cNvPr id="15" name="Diagram 14">
            <a:extLst>
              <a:ext uri="{FF2B5EF4-FFF2-40B4-BE49-F238E27FC236}">
                <a16:creationId xmlns:a16="http://schemas.microsoft.com/office/drawing/2014/main" id="{9FD614DE-BFC4-7546-BB01-6E73F61EDAD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61356868"/>
              </p:ext>
            </p:extLst>
          </p:nvPr>
        </p:nvGraphicFramePr>
        <p:xfrm>
          <a:off x="231463" y="1396999"/>
          <a:ext cx="8640000" cy="46674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41F40555-2E52-C54A-B955-0ED5752B68A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4030" y="2778233"/>
            <a:ext cx="1905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143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F2F849-DFCE-8D4D-9E49-DFEE7353B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16BBDD-9E24-6D4F-8224-0A148D3064EC}" type="slidenum">
              <a:rPr lang="en-US" smtClean="0"/>
              <a:t>5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32466CC-AE2F-6140-8CEE-2894F514622F}"/>
              </a:ext>
            </a:extLst>
          </p:cNvPr>
          <p:cNvSpPr/>
          <p:nvPr/>
        </p:nvSpPr>
        <p:spPr>
          <a:xfrm>
            <a:off x="231463" y="244857"/>
            <a:ext cx="1728000" cy="720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EDA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2FE863-8DD2-6949-8AC6-8D80A9067CC1}"/>
              </a:ext>
            </a:extLst>
          </p:cNvPr>
          <p:cNvSpPr/>
          <p:nvPr/>
        </p:nvSpPr>
        <p:spPr>
          <a:xfrm>
            <a:off x="1959463" y="244857"/>
            <a:ext cx="1728000" cy="720000"/>
          </a:xfrm>
          <a:prstGeom prst="rect">
            <a:avLst/>
          </a:prstGeom>
          <a:solidFill>
            <a:schemeClr val="bg2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Modelling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92E934C-6BE9-3B41-9877-9844DFC3CC01}"/>
              </a:ext>
            </a:extLst>
          </p:cNvPr>
          <p:cNvSpPr/>
          <p:nvPr/>
        </p:nvSpPr>
        <p:spPr>
          <a:xfrm>
            <a:off x="3687463" y="244857"/>
            <a:ext cx="1728000" cy="720000"/>
          </a:xfrm>
          <a:prstGeom prst="rect">
            <a:avLst/>
          </a:prstGeom>
          <a:solidFill>
            <a:schemeClr val="bg2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dirty="0"/>
              <a:t>Insight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6AD0EFF-96D6-3E4A-BA8B-76059EE50BBB}"/>
              </a:ext>
            </a:extLst>
          </p:cNvPr>
          <p:cNvSpPr/>
          <p:nvPr/>
        </p:nvSpPr>
        <p:spPr>
          <a:xfrm>
            <a:off x="5415463" y="244857"/>
            <a:ext cx="1728000" cy="720000"/>
          </a:xfrm>
          <a:prstGeom prst="rect">
            <a:avLst/>
          </a:prstGeom>
          <a:solidFill>
            <a:schemeClr val="bg2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dirty="0"/>
              <a:t>Limitations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9260963-7E3D-1644-A641-B978806FA7F9}"/>
              </a:ext>
            </a:extLst>
          </p:cNvPr>
          <p:cNvSpPr/>
          <p:nvPr/>
        </p:nvSpPr>
        <p:spPr>
          <a:xfrm>
            <a:off x="7143463" y="244857"/>
            <a:ext cx="1728000" cy="720000"/>
          </a:xfrm>
          <a:prstGeom prst="rect">
            <a:avLst/>
          </a:prstGeom>
          <a:solidFill>
            <a:schemeClr val="bg2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dirty="0"/>
              <a:t>Next Steps</a:t>
            </a: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4B2B0312-C222-9A4C-BE01-26DB7EC2D98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75958006"/>
              </p:ext>
            </p:extLst>
          </p:nvPr>
        </p:nvGraphicFramePr>
        <p:xfrm>
          <a:off x="661650" y="1311104"/>
          <a:ext cx="7779626" cy="49110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7530861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F2F849-DFCE-8D4D-9E49-DFEE7353B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16BBDD-9E24-6D4F-8224-0A148D3064EC}" type="slidenum">
              <a:rPr lang="en-US" smtClean="0"/>
              <a:t>6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32466CC-AE2F-6140-8CEE-2894F514622F}"/>
              </a:ext>
            </a:extLst>
          </p:cNvPr>
          <p:cNvSpPr/>
          <p:nvPr/>
        </p:nvSpPr>
        <p:spPr>
          <a:xfrm>
            <a:off x="231463" y="244857"/>
            <a:ext cx="1728000" cy="720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EDA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2FE863-8DD2-6949-8AC6-8D80A9067CC1}"/>
              </a:ext>
            </a:extLst>
          </p:cNvPr>
          <p:cNvSpPr/>
          <p:nvPr/>
        </p:nvSpPr>
        <p:spPr>
          <a:xfrm>
            <a:off x="1959463" y="244857"/>
            <a:ext cx="1728000" cy="720000"/>
          </a:xfrm>
          <a:prstGeom prst="rect">
            <a:avLst/>
          </a:prstGeom>
          <a:solidFill>
            <a:schemeClr val="bg2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Modelling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92E934C-6BE9-3B41-9877-9844DFC3CC01}"/>
              </a:ext>
            </a:extLst>
          </p:cNvPr>
          <p:cNvSpPr/>
          <p:nvPr/>
        </p:nvSpPr>
        <p:spPr>
          <a:xfrm>
            <a:off x="3687463" y="244857"/>
            <a:ext cx="1728000" cy="720000"/>
          </a:xfrm>
          <a:prstGeom prst="rect">
            <a:avLst/>
          </a:prstGeom>
          <a:solidFill>
            <a:schemeClr val="bg2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dirty="0"/>
              <a:t>Insight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6AD0EFF-96D6-3E4A-BA8B-76059EE50BBB}"/>
              </a:ext>
            </a:extLst>
          </p:cNvPr>
          <p:cNvSpPr/>
          <p:nvPr/>
        </p:nvSpPr>
        <p:spPr>
          <a:xfrm>
            <a:off x="5415463" y="244857"/>
            <a:ext cx="1728000" cy="720000"/>
          </a:xfrm>
          <a:prstGeom prst="rect">
            <a:avLst/>
          </a:prstGeom>
          <a:solidFill>
            <a:schemeClr val="bg2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dirty="0"/>
              <a:t>Limitations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9260963-7E3D-1644-A641-B978806FA7F9}"/>
              </a:ext>
            </a:extLst>
          </p:cNvPr>
          <p:cNvSpPr/>
          <p:nvPr/>
        </p:nvSpPr>
        <p:spPr>
          <a:xfrm>
            <a:off x="7143463" y="244857"/>
            <a:ext cx="1728000" cy="720000"/>
          </a:xfrm>
          <a:prstGeom prst="rect">
            <a:avLst/>
          </a:prstGeom>
          <a:solidFill>
            <a:schemeClr val="bg2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dirty="0"/>
              <a:t>Next Steps</a:t>
            </a: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4B2B0312-C222-9A4C-BE01-26DB7EC2D98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04402573"/>
              </p:ext>
            </p:extLst>
          </p:nvPr>
        </p:nvGraphicFramePr>
        <p:xfrm>
          <a:off x="661650" y="1311104"/>
          <a:ext cx="7779626" cy="49110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1376364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F2F849-DFCE-8D4D-9E49-DFEE7353B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16BBDD-9E24-6D4F-8224-0A148D3064EC}" type="slidenum">
              <a:rPr lang="en-US" smtClean="0"/>
              <a:t>7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32466CC-AE2F-6140-8CEE-2894F514622F}"/>
              </a:ext>
            </a:extLst>
          </p:cNvPr>
          <p:cNvSpPr/>
          <p:nvPr/>
        </p:nvSpPr>
        <p:spPr>
          <a:xfrm>
            <a:off x="231463" y="244857"/>
            <a:ext cx="1728000" cy="720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EDA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2FE863-8DD2-6949-8AC6-8D80A9067CC1}"/>
              </a:ext>
            </a:extLst>
          </p:cNvPr>
          <p:cNvSpPr/>
          <p:nvPr/>
        </p:nvSpPr>
        <p:spPr>
          <a:xfrm>
            <a:off x="1959463" y="244857"/>
            <a:ext cx="1728000" cy="720000"/>
          </a:xfrm>
          <a:prstGeom prst="rect">
            <a:avLst/>
          </a:prstGeom>
          <a:solidFill>
            <a:schemeClr val="bg2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Modelling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92E934C-6BE9-3B41-9877-9844DFC3CC01}"/>
              </a:ext>
            </a:extLst>
          </p:cNvPr>
          <p:cNvSpPr/>
          <p:nvPr/>
        </p:nvSpPr>
        <p:spPr>
          <a:xfrm>
            <a:off x="3687463" y="244857"/>
            <a:ext cx="1728000" cy="720000"/>
          </a:xfrm>
          <a:prstGeom prst="rect">
            <a:avLst/>
          </a:prstGeom>
          <a:solidFill>
            <a:schemeClr val="bg2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dirty="0"/>
              <a:t>Insight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6AD0EFF-96D6-3E4A-BA8B-76059EE50BBB}"/>
              </a:ext>
            </a:extLst>
          </p:cNvPr>
          <p:cNvSpPr/>
          <p:nvPr/>
        </p:nvSpPr>
        <p:spPr>
          <a:xfrm>
            <a:off x="5415463" y="244857"/>
            <a:ext cx="1728000" cy="720000"/>
          </a:xfrm>
          <a:prstGeom prst="rect">
            <a:avLst/>
          </a:prstGeom>
          <a:solidFill>
            <a:schemeClr val="bg2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dirty="0"/>
              <a:t>Limitations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9260963-7E3D-1644-A641-B978806FA7F9}"/>
              </a:ext>
            </a:extLst>
          </p:cNvPr>
          <p:cNvSpPr/>
          <p:nvPr/>
        </p:nvSpPr>
        <p:spPr>
          <a:xfrm>
            <a:off x="7143463" y="244857"/>
            <a:ext cx="1728000" cy="720000"/>
          </a:xfrm>
          <a:prstGeom prst="rect">
            <a:avLst/>
          </a:prstGeom>
          <a:solidFill>
            <a:schemeClr val="bg2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dirty="0"/>
              <a:t>Next Steps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A599B383-54C2-EB43-8F15-18EAEDD3BD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421" y="1375761"/>
            <a:ext cx="4418042" cy="300687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1A4A61F-03C4-8846-B7EC-79DAF73D40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2539" y="1375761"/>
            <a:ext cx="4342056" cy="3006874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1119D7AD-AD64-514B-880E-507A9B2CE13F}"/>
              </a:ext>
            </a:extLst>
          </p:cNvPr>
          <p:cNvSpPr txBox="1"/>
          <p:nvPr/>
        </p:nvSpPr>
        <p:spPr>
          <a:xfrm>
            <a:off x="1221321" y="4562706"/>
            <a:ext cx="27093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Book &gt; 10 reviews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F9A22A4-BC15-D049-8272-FF568C487D3D}"/>
              </a:ext>
            </a:extLst>
          </p:cNvPr>
          <p:cNvSpPr txBox="1"/>
          <p:nvPr/>
        </p:nvSpPr>
        <p:spPr>
          <a:xfrm>
            <a:off x="5814413" y="4553412"/>
            <a:ext cx="26581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User &gt; 10 reviews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C8F6712-0FF7-474F-99D8-D215844B9C74}"/>
              </a:ext>
            </a:extLst>
          </p:cNvPr>
          <p:cNvSpPr txBox="1"/>
          <p:nvPr/>
        </p:nvSpPr>
        <p:spPr>
          <a:xfrm>
            <a:off x="3575273" y="5515168"/>
            <a:ext cx="20345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134,215 rows</a:t>
            </a:r>
          </a:p>
        </p:txBody>
      </p:sp>
    </p:spTree>
    <p:extLst>
      <p:ext uri="{BB962C8B-B14F-4D97-AF65-F5344CB8AC3E}">
        <p14:creationId xmlns:p14="http://schemas.microsoft.com/office/powerpoint/2010/main" val="12302348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F2F849-DFCE-8D4D-9E49-DFEE7353B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16BBDD-9E24-6D4F-8224-0A148D3064EC}" type="slidenum">
              <a:rPr lang="en-US" smtClean="0"/>
              <a:t>8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32466CC-AE2F-6140-8CEE-2894F514622F}"/>
              </a:ext>
            </a:extLst>
          </p:cNvPr>
          <p:cNvSpPr/>
          <p:nvPr/>
        </p:nvSpPr>
        <p:spPr>
          <a:xfrm>
            <a:off x="231463" y="244857"/>
            <a:ext cx="1728000" cy="720000"/>
          </a:xfrm>
          <a:prstGeom prst="rect">
            <a:avLst/>
          </a:prstGeom>
          <a:solidFill>
            <a:schemeClr val="bg2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dirty="0"/>
              <a:t>EDA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2FE863-8DD2-6949-8AC6-8D80A9067CC1}"/>
              </a:ext>
            </a:extLst>
          </p:cNvPr>
          <p:cNvSpPr/>
          <p:nvPr/>
        </p:nvSpPr>
        <p:spPr>
          <a:xfrm>
            <a:off x="1959463" y="244857"/>
            <a:ext cx="1728000" cy="720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/>
              <a:t>Modelling</a:t>
            </a:r>
            <a:endParaRPr lang="en-US" sz="2000" b="1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92E934C-6BE9-3B41-9877-9844DFC3CC01}"/>
              </a:ext>
            </a:extLst>
          </p:cNvPr>
          <p:cNvSpPr/>
          <p:nvPr/>
        </p:nvSpPr>
        <p:spPr>
          <a:xfrm>
            <a:off x="3687463" y="244857"/>
            <a:ext cx="1728000" cy="720000"/>
          </a:xfrm>
          <a:prstGeom prst="rect">
            <a:avLst/>
          </a:prstGeom>
          <a:solidFill>
            <a:schemeClr val="bg2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dirty="0"/>
              <a:t>Insight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6AD0EFF-96D6-3E4A-BA8B-76059EE50BBB}"/>
              </a:ext>
            </a:extLst>
          </p:cNvPr>
          <p:cNvSpPr/>
          <p:nvPr/>
        </p:nvSpPr>
        <p:spPr>
          <a:xfrm>
            <a:off x="5415463" y="244857"/>
            <a:ext cx="1728000" cy="720000"/>
          </a:xfrm>
          <a:prstGeom prst="rect">
            <a:avLst/>
          </a:prstGeom>
          <a:solidFill>
            <a:schemeClr val="bg2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dirty="0"/>
              <a:t>Limitations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9260963-7E3D-1644-A641-B978806FA7F9}"/>
              </a:ext>
            </a:extLst>
          </p:cNvPr>
          <p:cNvSpPr/>
          <p:nvPr/>
        </p:nvSpPr>
        <p:spPr>
          <a:xfrm>
            <a:off x="7143463" y="244857"/>
            <a:ext cx="1728000" cy="720000"/>
          </a:xfrm>
          <a:prstGeom prst="rect">
            <a:avLst/>
          </a:prstGeom>
          <a:solidFill>
            <a:schemeClr val="bg2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dirty="0"/>
              <a:t>Next Steps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0BA3DC61-C783-CF4B-A185-EAAE0B1EA8F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66429836"/>
              </p:ext>
            </p:extLst>
          </p:nvPr>
        </p:nvGraphicFramePr>
        <p:xfrm>
          <a:off x="1524000" y="1628604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127309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F2F849-DFCE-8D4D-9E49-DFEE7353B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16BBDD-9E24-6D4F-8224-0A148D3064EC}" type="slidenum">
              <a:rPr lang="en-US" smtClean="0"/>
              <a:t>9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32466CC-AE2F-6140-8CEE-2894F514622F}"/>
              </a:ext>
            </a:extLst>
          </p:cNvPr>
          <p:cNvSpPr/>
          <p:nvPr/>
        </p:nvSpPr>
        <p:spPr>
          <a:xfrm>
            <a:off x="231463" y="244857"/>
            <a:ext cx="1728000" cy="720000"/>
          </a:xfrm>
          <a:prstGeom prst="rect">
            <a:avLst/>
          </a:prstGeom>
          <a:solidFill>
            <a:schemeClr val="bg2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dirty="0"/>
              <a:t>EDA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2FE863-8DD2-6949-8AC6-8D80A9067CC1}"/>
              </a:ext>
            </a:extLst>
          </p:cNvPr>
          <p:cNvSpPr/>
          <p:nvPr/>
        </p:nvSpPr>
        <p:spPr>
          <a:xfrm>
            <a:off x="1959463" y="244857"/>
            <a:ext cx="1728000" cy="720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/>
              <a:t>Modelling</a:t>
            </a:r>
            <a:endParaRPr lang="en-US" sz="2000" b="1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92E934C-6BE9-3B41-9877-9844DFC3CC01}"/>
              </a:ext>
            </a:extLst>
          </p:cNvPr>
          <p:cNvSpPr/>
          <p:nvPr/>
        </p:nvSpPr>
        <p:spPr>
          <a:xfrm>
            <a:off x="3687463" y="244857"/>
            <a:ext cx="1728000" cy="720000"/>
          </a:xfrm>
          <a:prstGeom prst="rect">
            <a:avLst/>
          </a:prstGeom>
          <a:solidFill>
            <a:schemeClr val="bg2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dirty="0"/>
              <a:t>Insight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6AD0EFF-96D6-3E4A-BA8B-76059EE50BBB}"/>
              </a:ext>
            </a:extLst>
          </p:cNvPr>
          <p:cNvSpPr/>
          <p:nvPr/>
        </p:nvSpPr>
        <p:spPr>
          <a:xfrm>
            <a:off x="5415463" y="244857"/>
            <a:ext cx="1728000" cy="720000"/>
          </a:xfrm>
          <a:prstGeom prst="rect">
            <a:avLst/>
          </a:prstGeom>
          <a:solidFill>
            <a:schemeClr val="bg2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dirty="0"/>
              <a:t>Limitations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9260963-7E3D-1644-A641-B978806FA7F9}"/>
              </a:ext>
            </a:extLst>
          </p:cNvPr>
          <p:cNvSpPr/>
          <p:nvPr/>
        </p:nvSpPr>
        <p:spPr>
          <a:xfrm>
            <a:off x="7143463" y="244857"/>
            <a:ext cx="1728000" cy="720000"/>
          </a:xfrm>
          <a:prstGeom prst="rect">
            <a:avLst/>
          </a:prstGeom>
          <a:solidFill>
            <a:schemeClr val="bg2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dirty="0"/>
              <a:t>Next Steps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734B8A5-9767-C649-AB50-27C948EDD329}"/>
              </a:ext>
            </a:extLst>
          </p:cNvPr>
          <p:cNvSpPr txBox="1"/>
          <p:nvPr/>
        </p:nvSpPr>
        <p:spPr>
          <a:xfrm>
            <a:off x="3007533" y="1706152"/>
            <a:ext cx="31289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Top 5 Most Reviewed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EB2E3F5-1DF5-7045-9A00-4D6C0A5911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463" y="2491015"/>
            <a:ext cx="1778102" cy="266183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11EC497-0B81-F641-AA2C-3FD74DCD91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3824" y="2491013"/>
            <a:ext cx="1651009" cy="266183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7A1DEB6-D02E-A148-8D30-9948F0B196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7690" y="2491013"/>
            <a:ext cx="1724866" cy="266183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FEEC9F7-CD91-384C-9F79-716ACC4111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70625" y="2491013"/>
            <a:ext cx="1646610" cy="265582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2B19117-84AD-B04F-9957-77BDF4F469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55632" y="2491013"/>
            <a:ext cx="1795335" cy="265582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C1045AF7-9100-7D4E-B7EB-02E82D2228FC}"/>
              </a:ext>
            </a:extLst>
          </p:cNvPr>
          <p:cNvSpPr txBox="1"/>
          <p:nvPr/>
        </p:nvSpPr>
        <p:spPr>
          <a:xfrm>
            <a:off x="276093" y="1087998"/>
            <a:ext cx="85507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Popularity-based  </a:t>
            </a:r>
            <a:r>
              <a:rPr lang="en-US" sz="2000" b="1" dirty="0">
                <a:solidFill>
                  <a:schemeClr val="bg2"/>
                </a:solidFill>
              </a:rPr>
              <a:t>•  User-based  •  Item-based  •  Matrix Factorization</a:t>
            </a:r>
          </a:p>
        </p:txBody>
      </p:sp>
    </p:spTree>
    <p:extLst>
      <p:ext uri="{BB962C8B-B14F-4D97-AF65-F5344CB8AC3E}">
        <p14:creationId xmlns:p14="http://schemas.microsoft.com/office/powerpoint/2010/main" val="1286144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2122</TotalTime>
  <Words>820</Words>
  <Application>Microsoft Macintosh PowerPoint</Application>
  <PresentationFormat>On-screen Show (4:3)</PresentationFormat>
  <Paragraphs>520</Paragraphs>
  <Slides>24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Calibri</vt:lpstr>
      <vt:lpstr>Cambria Math</vt:lpstr>
      <vt:lpstr>Office Theme</vt:lpstr>
      <vt:lpstr>Book Recommender System</vt:lpstr>
      <vt:lpstr>Introduction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Yue Liang</dc:creator>
  <cp:lastModifiedBy>Yue Liang</cp:lastModifiedBy>
  <cp:revision>38</cp:revision>
  <dcterms:created xsi:type="dcterms:W3CDTF">2019-02-26T04:09:56Z</dcterms:created>
  <dcterms:modified xsi:type="dcterms:W3CDTF">2019-02-27T15:32:45Z</dcterms:modified>
</cp:coreProperties>
</file>